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6" Type="http://schemas.openxmlformats.org/officeDocument/2006/relationships/custom-properties" Target="docProps/custom.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5"/>
  </p:sldMasterIdLst>
  <p:notesMasterIdLst>
    <p:notesMasterId r:id="rId17"/>
  </p:notesMasterIdLst>
  <p:sldIdLst>
    <p:sldId id="2840" r:id="rId6"/>
    <p:sldId id="2938" r:id="rId7"/>
    <p:sldId id="2935" r:id="rId8"/>
    <p:sldId id="2936" r:id="rId9"/>
    <p:sldId id="2928" r:id="rId10"/>
    <p:sldId id="2929" r:id="rId11"/>
    <p:sldId id="2930" r:id="rId12"/>
    <p:sldId id="2932" r:id="rId13"/>
    <p:sldId id="2931" r:id="rId14"/>
    <p:sldId id="2933" r:id="rId15"/>
    <p:sldId id="2937" r:id="rId16"/>
  </p:sldIdLst>
  <p:sldSz cx="9144000" cy="5143500" type="screen16x9"/>
  <p:notesSz cx="6858000" cy="9144000"/>
  <p:defaultText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90">
          <p15:clr>
            <a:srgbClr val="A4A3A4"/>
          </p15:clr>
        </p15:guide>
        <p15:guide id="2" pos="4278">
          <p15:clr>
            <a:srgbClr val="A4A3A4"/>
          </p15:clr>
        </p15:guide>
        <p15:guide id="3" orient="horz" pos="1718">
          <p15:clr>
            <a:srgbClr val="A4A3A4"/>
          </p15:clr>
        </p15:guide>
        <p15:guide id="4" pos="3192">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an Harburg" initials="DH" lastIdx="21" clrIdx="0">
    <p:extLst>
      <p:ext uri="{19B8F6BF-5375-455C-9EA6-DF929625EA0E}">
        <p15:presenceInfo xmlns:p15="http://schemas.microsoft.com/office/powerpoint/2012/main" userId="S::dharburg@indigoag.com::10dd0a14-d07a-497c-805c-161bd93dc4b8" providerId="AD"/>
      </p:ext>
    </p:extLst>
  </p:cmAuthor>
  <p:cmAuthor id="2" name="Alison Etheridge" initials="AE" lastIdx="2" clrIdx="1">
    <p:extLst>
      <p:ext uri="{19B8F6BF-5375-455C-9EA6-DF929625EA0E}">
        <p15:presenceInfo xmlns:p15="http://schemas.microsoft.com/office/powerpoint/2012/main" userId="S::aetheridge@indigoag.com::cd00627f-22f5-477d-aea2-59d2a956e34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8C8374"/>
    <a:srgbClr val="FFFFFF"/>
    <a:srgbClr val="E6E6E6"/>
    <a:srgbClr val="00567C"/>
    <a:srgbClr val="B2E7FF"/>
    <a:srgbClr val="BAB5AC"/>
    <a:srgbClr val="FFF0CA"/>
    <a:srgbClr val="E8D198"/>
    <a:srgbClr val="9966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B93040C-2EBF-2647-BAAA-7BDBD3293737}" v="59" dt="2019-07-22T14:57:47.275"/>
    <p1510:client id="{DE71FBDC-475A-E734-84B9-C320451E11CE}" v="261" dt="2019-07-22T02:59:40.52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429"/>
    <p:restoredTop sz="94762"/>
  </p:normalViewPr>
  <p:slideViewPr>
    <p:cSldViewPr snapToGrid="0">
      <p:cViewPr varScale="1">
        <p:scale>
          <a:sx n="155" d="100"/>
          <a:sy n="155" d="100"/>
        </p:scale>
        <p:origin x="200" y="328"/>
      </p:cViewPr>
      <p:guideLst>
        <p:guide orient="horz" pos="2290"/>
        <p:guide pos="4278"/>
        <p:guide orient="horz" pos="1718"/>
        <p:guide pos="3192"/>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1.xml"/><Relationship Id="rId15" Type="http://schemas.openxmlformats.org/officeDocument/2006/relationships/slide" Target="slides/slide10.xml"/><Relationship Id="rId23" Type="http://schemas.microsoft.com/office/2015/10/relationships/revisionInfo" Target="revisionInfo.xml"/><Relationship Id="rId10" Type="http://schemas.openxmlformats.org/officeDocument/2006/relationships/slide" Target="slides/slide5.xml"/><Relationship Id="rId19" Type="http://schemas.openxmlformats.org/officeDocument/2006/relationships/presProps" Target="presProp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7D59352-0ACE-9547-B71A-88B2C36F8FF4}" type="datetimeFigureOut">
              <a:rPr lang="en-US" smtClean="0"/>
              <a:t>7/22/2019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0573A7E-9FCD-9840-8C9C-178DCE23573C}" type="slidenum">
              <a:rPr lang="en-US" smtClean="0"/>
              <a:t>‹#›</a:t>
            </a:fld>
            <a:endParaRPr lang="en-US"/>
          </a:p>
        </p:txBody>
      </p:sp>
    </p:spTree>
    <p:extLst>
      <p:ext uri="{BB962C8B-B14F-4D97-AF65-F5344CB8AC3E}">
        <p14:creationId xmlns:p14="http://schemas.microsoft.com/office/powerpoint/2010/main" val="19493161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0573A7E-9FCD-9840-8C9C-178DCE23573C}" type="slidenum">
              <a:rPr lang="en-US" smtClean="0"/>
              <a:t>2</a:t>
            </a:fld>
            <a:endParaRPr lang="en-US"/>
          </a:p>
        </p:txBody>
      </p:sp>
    </p:spTree>
    <p:extLst>
      <p:ext uri="{BB962C8B-B14F-4D97-AF65-F5344CB8AC3E}">
        <p14:creationId xmlns:p14="http://schemas.microsoft.com/office/powerpoint/2010/main" val="30312004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0573A7E-9FCD-9840-8C9C-178DCE23573C}" type="slidenum">
              <a:rPr lang="en-US" smtClean="0"/>
              <a:t>3</a:t>
            </a:fld>
            <a:endParaRPr lang="en-US"/>
          </a:p>
        </p:txBody>
      </p:sp>
    </p:spTree>
    <p:extLst>
      <p:ext uri="{BB962C8B-B14F-4D97-AF65-F5344CB8AC3E}">
        <p14:creationId xmlns:p14="http://schemas.microsoft.com/office/powerpoint/2010/main" val="370507283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Blue Corn">
    <p:bg>
      <p:bgPr>
        <a:solidFill>
          <a:schemeClr val="accent1"/>
        </a:solidFill>
        <a:effectLst/>
      </p:bgPr>
    </p:bg>
    <p:spTree>
      <p:nvGrpSpPr>
        <p:cNvPr id="1" name=""/>
        <p:cNvGrpSpPr/>
        <p:nvPr/>
      </p:nvGrpSpPr>
      <p:grpSpPr>
        <a:xfrm>
          <a:off x="0" y="0"/>
          <a:ext cx="0" cy="0"/>
          <a:chOff x="0" y="0"/>
          <a:chExt cx="0" cy="0"/>
        </a:xfrm>
      </p:grpSpPr>
      <p:pic>
        <p:nvPicPr>
          <p:cNvPr id="9" name="Picture Placeholder 5">
            <a:extLst>
              <a:ext uri="{FF2B5EF4-FFF2-40B4-BE49-F238E27FC236}">
                <a16:creationId xmlns:a16="http://schemas.microsoft.com/office/drawing/2014/main" id="{E6C90B08-63BD-4FF9-988E-3AA9DE8CF4E5}"/>
              </a:ext>
            </a:extLst>
          </p:cNvPr>
          <p:cNvPicPr>
            <a:picLocks noChangeAspect="1"/>
          </p:cNvPicPr>
          <p:nvPr/>
        </p:nvPicPr>
        <p:blipFill>
          <a:blip r:embed="rId2"/>
          <a:stretch>
            <a:fillRect/>
          </a:stretch>
        </p:blipFill>
        <p:spPr>
          <a:xfrm>
            <a:off x="2286789" y="-4572"/>
            <a:ext cx="4570421" cy="5148072"/>
          </a:xfrm>
          <a:prstGeom prst="rect">
            <a:avLst/>
          </a:prstGeom>
        </p:spPr>
      </p:pic>
      <p:pic>
        <p:nvPicPr>
          <p:cNvPr id="7" name="Picture 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922414" y="4403928"/>
            <a:ext cx="1299173" cy="414900"/>
          </a:xfrm>
          <a:prstGeom prst="rect">
            <a:avLst/>
          </a:prstGeom>
        </p:spPr>
      </p:pic>
      <p:sp>
        <p:nvSpPr>
          <p:cNvPr id="2" name="Title 1"/>
          <p:cNvSpPr>
            <a:spLocks noGrp="1"/>
          </p:cNvSpPr>
          <p:nvPr>
            <p:ph type="ctrTitle"/>
          </p:nvPr>
        </p:nvSpPr>
        <p:spPr>
          <a:xfrm>
            <a:off x="457200" y="1746139"/>
            <a:ext cx="8229600" cy="567848"/>
          </a:xfrm>
        </p:spPr>
        <p:txBody>
          <a:bodyPr anchor="t"/>
          <a:lstStyle>
            <a:lvl1pPr algn="ctr">
              <a:defRPr sz="3600" spc="0" baseline="0">
                <a:solidFill>
                  <a:schemeClr val="bg1"/>
                </a:solidFill>
              </a:defRPr>
            </a:lvl1pPr>
          </a:lstStyle>
          <a:p>
            <a:r>
              <a:rPr lang="en-US"/>
              <a:t>Click to edit Master title style</a:t>
            </a:r>
          </a:p>
        </p:txBody>
      </p:sp>
      <p:sp>
        <p:nvSpPr>
          <p:cNvPr id="3" name="Subtitle 2"/>
          <p:cNvSpPr>
            <a:spLocks noGrp="1"/>
          </p:cNvSpPr>
          <p:nvPr>
            <p:ph type="subTitle" idx="1"/>
          </p:nvPr>
        </p:nvSpPr>
        <p:spPr>
          <a:xfrm>
            <a:off x="457200" y="2701528"/>
            <a:ext cx="8229600" cy="284693"/>
          </a:xfrm>
        </p:spPr>
        <p:txBody>
          <a:bodyPr/>
          <a:lstStyle>
            <a:lvl1pPr marL="0" indent="0" algn="ctr" defTabSz="685800" rtl="0" eaLnBrk="1" latinLnBrk="0" hangingPunct="1">
              <a:buNone/>
              <a:defRPr lang="en-US" sz="1400" b="0" kern="1200" cap="none" spc="100" baseline="0" dirty="0">
                <a:solidFill>
                  <a:schemeClr val="bg1"/>
                </a:solidFill>
                <a:latin typeface="+mn-lt"/>
                <a:ea typeface="Arial" panose="020B0604020202020204" pitchFamily="34" charset="0"/>
                <a:cs typeface="Arial" panose="020B0604020202020204" pitchFamily="34" charset="0"/>
              </a:defRPr>
            </a:lvl1pPr>
            <a:lvl2pPr marL="342900" indent="0" algn="ctr">
              <a:buNone/>
              <a:defRPr sz="1500"/>
            </a:lvl2pPr>
            <a:lvl3pPr marL="685800" indent="0" algn="ctr">
              <a:buNone/>
              <a:defRPr sz="140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10" name="Text Placeholder 9"/>
          <p:cNvSpPr>
            <a:spLocks noGrp="1"/>
          </p:cNvSpPr>
          <p:nvPr>
            <p:ph type="body" sz="quarter" idx="10" hasCustomPrompt="1"/>
          </p:nvPr>
        </p:nvSpPr>
        <p:spPr>
          <a:xfrm>
            <a:off x="457200" y="1403905"/>
            <a:ext cx="8229600" cy="235449"/>
          </a:xfrm>
        </p:spPr>
        <p:txBody>
          <a:bodyPr/>
          <a:lstStyle>
            <a:lvl1pPr marL="0" indent="0" algn="ctr" defTabSz="685800" rtl="0" eaLnBrk="1" latinLnBrk="0" hangingPunct="1">
              <a:lnSpc>
                <a:spcPct val="90000"/>
              </a:lnSpc>
              <a:spcBef>
                <a:spcPts val="750"/>
              </a:spcBef>
              <a:buFont typeface="Arial"/>
              <a:buNone/>
              <a:defRPr lang="en-US" sz="1200" b="1" kern="1200" cap="all" spc="450" baseline="0" dirty="0" smtClean="0">
                <a:solidFill>
                  <a:schemeClr val="accent2"/>
                </a:solidFill>
                <a:latin typeface="Arial Black" panose="020B0A04020102020204" pitchFamily="34" charset="0"/>
                <a:ea typeface="Arial Black" panose="020B0A04020102020204" pitchFamily="34" charset="0"/>
                <a:cs typeface="Arial" panose="020B0604020202020204" pitchFamily="34" charset="0"/>
              </a:defRPr>
            </a:lvl1pPr>
            <a:lvl2pPr marL="0" indent="0" algn="ctr" defTabSz="685800" rtl="0" eaLnBrk="1" latinLnBrk="0" hangingPunct="1">
              <a:lnSpc>
                <a:spcPct val="90000"/>
              </a:lnSpc>
              <a:spcBef>
                <a:spcPts val="750"/>
              </a:spcBef>
              <a:buFont typeface="Arial"/>
              <a:buNone/>
              <a:defRPr lang="en-US" sz="1200" b="1" kern="1200" cap="all" spc="450" baseline="0" dirty="0" smtClean="0">
                <a:solidFill>
                  <a:schemeClr val="accent2"/>
                </a:solidFill>
                <a:latin typeface="Arial Black" charset="0"/>
                <a:ea typeface="Arial Black" charset="0"/>
                <a:cs typeface="Arial Black" charset="0"/>
              </a:defRPr>
            </a:lvl2pPr>
            <a:lvl3pPr marL="0" indent="0" algn="ctr" defTabSz="685800" rtl="0" eaLnBrk="1" latinLnBrk="0" hangingPunct="1">
              <a:lnSpc>
                <a:spcPct val="90000"/>
              </a:lnSpc>
              <a:spcBef>
                <a:spcPts val="750"/>
              </a:spcBef>
              <a:buFont typeface="Arial"/>
              <a:buNone/>
              <a:defRPr lang="en-US" sz="1200" b="1" kern="1200" cap="all" spc="450" baseline="0" dirty="0" smtClean="0">
                <a:solidFill>
                  <a:schemeClr val="accent2"/>
                </a:solidFill>
                <a:latin typeface="Arial Black" charset="0"/>
                <a:ea typeface="Arial Black" charset="0"/>
                <a:cs typeface="Arial Black" charset="0"/>
              </a:defRPr>
            </a:lvl3pPr>
            <a:lvl4pPr marL="0" indent="0" algn="ctr" defTabSz="685800" rtl="0" eaLnBrk="1" latinLnBrk="0" hangingPunct="1">
              <a:lnSpc>
                <a:spcPct val="90000"/>
              </a:lnSpc>
              <a:spcBef>
                <a:spcPts val="750"/>
              </a:spcBef>
              <a:buFont typeface="Arial"/>
              <a:buNone/>
              <a:defRPr lang="en-US" sz="1200" b="1" kern="1200" cap="all" spc="450" baseline="0" dirty="0" smtClean="0">
                <a:solidFill>
                  <a:schemeClr val="accent2"/>
                </a:solidFill>
                <a:latin typeface="Arial Black" charset="0"/>
                <a:ea typeface="Arial Black" charset="0"/>
                <a:cs typeface="Arial Black" charset="0"/>
              </a:defRPr>
            </a:lvl4pPr>
            <a:lvl5pPr marL="0" indent="0" algn="ctr" defTabSz="685800" rtl="0" eaLnBrk="1" latinLnBrk="0" hangingPunct="1">
              <a:lnSpc>
                <a:spcPct val="90000"/>
              </a:lnSpc>
              <a:spcBef>
                <a:spcPts val="750"/>
              </a:spcBef>
              <a:buFont typeface="Arial"/>
              <a:buNone/>
              <a:defRPr lang="en-US" sz="1200" b="1" kern="1200" cap="all" spc="450" baseline="0" dirty="0">
                <a:solidFill>
                  <a:schemeClr val="accent2"/>
                </a:solidFill>
                <a:latin typeface="Arial Black" charset="0"/>
                <a:ea typeface="Arial Black" charset="0"/>
                <a:cs typeface="Arial Black" charset="0"/>
              </a:defRPr>
            </a:lvl5pPr>
          </a:lstStyle>
          <a:p>
            <a:pPr lvl="0"/>
            <a:r>
              <a:rPr lang="en-US"/>
              <a:t>Click to edit date</a:t>
            </a:r>
          </a:p>
        </p:txBody>
      </p:sp>
    </p:spTree>
    <p:extLst>
      <p:ext uri="{BB962C8B-B14F-4D97-AF65-F5344CB8AC3E}">
        <p14:creationId xmlns:p14="http://schemas.microsoft.com/office/powerpoint/2010/main" val="6845734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Title White Wheat">
    <p:spTree>
      <p:nvGrpSpPr>
        <p:cNvPr id="1" name=""/>
        <p:cNvGrpSpPr/>
        <p:nvPr/>
      </p:nvGrpSpPr>
      <p:grpSpPr>
        <a:xfrm>
          <a:off x="0" y="0"/>
          <a:ext cx="0" cy="0"/>
          <a:chOff x="0" y="0"/>
          <a:chExt cx="0" cy="0"/>
        </a:xfrm>
      </p:grpSpPr>
      <p:pic>
        <p:nvPicPr>
          <p:cNvPr id="8" name="Picture Placeholder 6" descr="A picture containing invertebrate&#10;&#10;Description generated with high confidence">
            <a:extLst>
              <a:ext uri="{FF2B5EF4-FFF2-40B4-BE49-F238E27FC236}">
                <a16:creationId xmlns:a16="http://schemas.microsoft.com/office/drawing/2014/main" id="{A389518F-9885-434D-9FF7-F3328E8E9326}"/>
              </a:ext>
            </a:extLst>
          </p:cNvPr>
          <p:cNvPicPr>
            <a:picLocks noChangeAspect="1"/>
          </p:cNvPicPr>
          <p:nvPr/>
        </p:nvPicPr>
        <p:blipFill>
          <a:blip r:embed="rId2" cstate="print">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a:xfrm>
            <a:off x="2286000" y="0"/>
            <a:ext cx="4572000" cy="5143500"/>
          </a:xfrm>
          <a:prstGeom prst="rect">
            <a:avLst/>
          </a:prstGeom>
        </p:spPr>
      </p:pic>
      <p:sp>
        <p:nvSpPr>
          <p:cNvPr id="2" name="Title 1"/>
          <p:cNvSpPr>
            <a:spLocks noGrp="1"/>
          </p:cNvSpPr>
          <p:nvPr>
            <p:ph type="ctrTitle"/>
          </p:nvPr>
        </p:nvSpPr>
        <p:spPr>
          <a:xfrm>
            <a:off x="457200" y="1746139"/>
            <a:ext cx="8229600" cy="567848"/>
          </a:xfrm>
        </p:spPr>
        <p:txBody>
          <a:bodyPr anchor="t"/>
          <a:lstStyle>
            <a:lvl1pPr algn="ctr">
              <a:defRPr sz="3600" spc="0" baseline="0">
                <a:solidFill>
                  <a:schemeClr val="accent1"/>
                </a:solidFill>
              </a:defRPr>
            </a:lvl1pPr>
          </a:lstStyle>
          <a:p>
            <a:r>
              <a:rPr lang="en-US"/>
              <a:t>Click to edit Master title style</a:t>
            </a:r>
          </a:p>
        </p:txBody>
      </p:sp>
      <p:sp>
        <p:nvSpPr>
          <p:cNvPr id="3" name="Subtitle 2"/>
          <p:cNvSpPr>
            <a:spLocks noGrp="1"/>
          </p:cNvSpPr>
          <p:nvPr>
            <p:ph type="subTitle" idx="1"/>
          </p:nvPr>
        </p:nvSpPr>
        <p:spPr>
          <a:xfrm>
            <a:off x="457200" y="2701528"/>
            <a:ext cx="8229600" cy="284693"/>
          </a:xfrm>
        </p:spPr>
        <p:txBody>
          <a:bodyPr/>
          <a:lstStyle>
            <a:lvl1pPr marL="0" indent="0" algn="ctr" defTabSz="685800" rtl="0" eaLnBrk="1" latinLnBrk="0" hangingPunct="1">
              <a:buNone/>
              <a:defRPr lang="en-US" sz="1400" b="0" kern="1200" cap="none" spc="100" baseline="0" dirty="0">
                <a:solidFill>
                  <a:schemeClr val="accent1"/>
                </a:solidFill>
                <a:latin typeface="+mn-lt"/>
                <a:ea typeface="Arial" panose="020B0604020202020204" pitchFamily="34" charset="0"/>
                <a:cs typeface="Arial" panose="020B0604020202020204" pitchFamily="34" charset="0"/>
              </a:defRPr>
            </a:lvl1pPr>
            <a:lvl2pPr marL="342900" indent="0" algn="ctr">
              <a:buNone/>
              <a:defRPr sz="1500"/>
            </a:lvl2pPr>
            <a:lvl3pPr marL="685800" indent="0" algn="ctr">
              <a:buNone/>
              <a:defRPr sz="140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10" name="Text Placeholder 9"/>
          <p:cNvSpPr>
            <a:spLocks noGrp="1"/>
          </p:cNvSpPr>
          <p:nvPr>
            <p:ph type="body" sz="quarter" idx="10" hasCustomPrompt="1"/>
          </p:nvPr>
        </p:nvSpPr>
        <p:spPr>
          <a:xfrm>
            <a:off x="457200" y="1403905"/>
            <a:ext cx="8229600" cy="235449"/>
          </a:xfrm>
        </p:spPr>
        <p:txBody>
          <a:bodyPr/>
          <a:lstStyle>
            <a:lvl1pPr marL="0" indent="0" algn="ctr" defTabSz="685800" rtl="0" eaLnBrk="1" latinLnBrk="0" hangingPunct="1">
              <a:lnSpc>
                <a:spcPct val="90000"/>
              </a:lnSpc>
              <a:spcBef>
                <a:spcPts val="750"/>
              </a:spcBef>
              <a:buFont typeface="Arial"/>
              <a:buNone/>
              <a:defRPr lang="en-US" sz="1200" b="0" kern="1200" cap="all" spc="450" baseline="0" dirty="0" smtClean="0">
                <a:solidFill>
                  <a:schemeClr val="accent2"/>
                </a:solidFill>
                <a:latin typeface="Arial Black" panose="020B0A04020102020204" pitchFamily="34" charset="0"/>
                <a:ea typeface="Arial Black" panose="020B0A04020102020204" pitchFamily="34" charset="0"/>
                <a:cs typeface="Arial" panose="020B0604020202020204" pitchFamily="34" charset="0"/>
              </a:defRPr>
            </a:lvl1pPr>
            <a:lvl2pPr marL="0" indent="0" algn="ctr" defTabSz="685800" rtl="0" eaLnBrk="1" latinLnBrk="0" hangingPunct="1">
              <a:lnSpc>
                <a:spcPct val="90000"/>
              </a:lnSpc>
              <a:spcBef>
                <a:spcPts val="750"/>
              </a:spcBef>
              <a:buFont typeface="Arial"/>
              <a:buNone/>
              <a:defRPr lang="en-US" sz="1200" b="1" kern="1200" cap="all" spc="450" baseline="0" dirty="0" smtClean="0">
                <a:solidFill>
                  <a:schemeClr val="accent2"/>
                </a:solidFill>
                <a:latin typeface="Arial Black" charset="0"/>
                <a:ea typeface="Arial Black" charset="0"/>
                <a:cs typeface="Arial Black" charset="0"/>
              </a:defRPr>
            </a:lvl2pPr>
            <a:lvl3pPr marL="0" indent="0" algn="ctr" defTabSz="685800" rtl="0" eaLnBrk="1" latinLnBrk="0" hangingPunct="1">
              <a:lnSpc>
                <a:spcPct val="90000"/>
              </a:lnSpc>
              <a:spcBef>
                <a:spcPts val="750"/>
              </a:spcBef>
              <a:buFont typeface="Arial"/>
              <a:buNone/>
              <a:defRPr lang="en-US" sz="1200" b="1" kern="1200" cap="all" spc="450" baseline="0" dirty="0" smtClean="0">
                <a:solidFill>
                  <a:schemeClr val="accent2"/>
                </a:solidFill>
                <a:latin typeface="Arial Black" charset="0"/>
                <a:ea typeface="Arial Black" charset="0"/>
                <a:cs typeface="Arial Black" charset="0"/>
              </a:defRPr>
            </a:lvl3pPr>
            <a:lvl4pPr marL="0" indent="0" algn="ctr" defTabSz="685800" rtl="0" eaLnBrk="1" latinLnBrk="0" hangingPunct="1">
              <a:lnSpc>
                <a:spcPct val="90000"/>
              </a:lnSpc>
              <a:spcBef>
                <a:spcPts val="750"/>
              </a:spcBef>
              <a:buFont typeface="Arial"/>
              <a:buNone/>
              <a:defRPr lang="en-US" sz="1200" b="1" kern="1200" cap="all" spc="450" baseline="0" dirty="0" smtClean="0">
                <a:solidFill>
                  <a:schemeClr val="accent2"/>
                </a:solidFill>
                <a:latin typeface="Arial Black" charset="0"/>
                <a:ea typeface="Arial Black" charset="0"/>
                <a:cs typeface="Arial Black" charset="0"/>
              </a:defRPr>
            </a:lvl4pPr>
            <a:lvl5pPr marL="0" indent="0" algn="ctr" defTabSz="685800" rtl="0" eaLnBrk="1" latinLnBrk="0" hangingPunct="1">
              <a:lnSpc>
                <a:spcPct val="90000"/>
              </a:lnSpc>
              <a:spcBef>
                <a:spcPts val="750"/>
              </a:spcBef>
              <a:buFont typeface="Arial"/>
              <a:buNone/>
              <a:defRPr lang="en-US" sz="1200" b="1" kern="1200" cap="all" spc="450" baseline="0" dirty="0">
                <a:solidFill>
                  <a:schemeClr val="accent2"/>
                </a:solidFill>
                <a:latin typeface="Arial Black" charset="0"/>
                <a:ea typeface="Arial Black" charset="0"/>
                <a:cs typeface="Arial Black" charset="0"/>
              </a:defRPr>
            </a:lvl5pPr>
          </a:lstStyle>
          <a:p>
            <a:pPr lvl="0"/>
            <a:r>
              <a:rPr lang="en-US"/>
              <a:t>Click to edit date</a:t>
            </a:r>
          </a:p>
        </p:txBody>
      </p:sp>
      <p:pic>
        <p:nvPicPr>
          <p:cNvPr id="12" name="Picture 1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921966" y="4404017"/>
            <a:ext cx="1299621" cy="414723"/>
          </a:xfrm>
          <a:prstGeom prst="rect">
            <a:avLst/>
          </a:prstGeom>
        </p:spPr>
      </p:pic>
    </p:spTree>
    <p:extLst>
      <p:ext uri="{BB962C8B-B14F-4D97-AF65-F5344CB8AC3E}">
        <p14:creationId xmlns:p14="http://schemas.microsoft.com/office/powerpoint/2010/main" val="42608604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Agenda">
    <p:bg>
      <p:bgPr>
        <a:solidFill>
          <a:srgbClr val="DCDCDC"/>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78394" y="4827282"/>
            <a:ext cx="592180" cy="188971"/>
          </a:xfrm>
          <a:prstGeom prst="rect">
            <a:avLst/>
          </a:prstGeom>
        </p:spPr>
      </p:pic>
      <p:sp>
        <p:nvSpPr>
          <p:cNvPr id="9" name="Title 1"/>
          <p:cNvSpPr>
            <a:spLocks noGrp="1"/>
          </p:cNvSpPr>
          <p:nvPr>
            <p:ph type="title"/>
          </p:nvPr>
        </p:nvSpPr>
        <p:spPr>
          <a:xfrm>
            <a:off x="628650" y="1663101"/>
            <a:ext cx="7886700" cy="457048"/>
          </a:xfrm>
        </p:spPr>
        <p:txBody>
          <a:bodyPr anchor="b"/>
          <a:lstStyle>
            <a:lvl1pPr marL="0" algn="ctr" defTabSz="685800" rtl="0" eaLnBrk="1" latinLnBrk="0" hangingPunct="1">
              <a:defRPr lang="en-US" sz="2800" b="1" kern="1200" spc="0" baseline="0" dirty="0">
                <a:solidFill>
                  <a:schemeClr val="accent1"/>
                </a:solidFill>
                <a:latin typeface="+mj-lt"/>
                <a:ea typeface="Arial" panose="020B0604020202020204" pitchFamily="34" charset="0"/>
                <a:cs typeface="Arial" panose="020B0604020202020204" pitchFamily="34" charset="0"/>
              </a:defRPr>
            </a:lvl1pPr>
          </a:lstStyle>
          <a:p>
            <a:r>
              <a:rPr lang="en-US"/>
              <a:t>Click to edit Master title style</a:t>
            </a:r>
          </a:p>
        </p:txBody>
      </p:sp>
      <p:sp>
        <p:nvSpPr>
          <p:cNvPr id="10" name="Text Placeholder 2"/>
          <p:cNvSpPr>
            <a:spLocks noGrp="1"/>
          </p:cNvSpPr>
          <p:nvPr>
            <p:ph type="body" idx="1"/>
          </p:nvPr>
        </p:nvSpPr>
        <p:spPr>
          <a:xfrm>
            <a:off x="628650" y="2638365"/>
            <a:ext cx="7886700" cy="284693"/>
          </a:xfrm>
        </p:spPr>
        <p:txBody>
          <a:bodyPr/>
          <a:lstStyle>
            <a:lvl1pPr marL="0" indent="0" algn="ctr">
              <a:lnSpc>
                <a:spcPct val="100000"/>
              </a:lnSpc>
              <a:spcBef>
                <a:spcPts val="600"/>
              </a:spcBef>
              <a:buNone/>
              <a:defRPr sz="1400" b="0" i="0" cap="none" baseline="0">
                <a:solidFill>
                  <a:schemeClr val="accent1"/>
                </a:solidFill>
                <a:latin typeface="Arial" panose="020B0604020202020204" pitchFamily="34" charset="0"/>
                <a:cs typeface="Arial" panose="020B0604020202020204" pitchFamily="34" charset="0"/>
              </a:defRPr>
            </a:lvl1pPr>
            <a:lvl2pPr marL="342900" indent="0">
              <a:buNone/>
              <a:defRPr sz="1500">
                <a:solidFill>
                  <a:schemeClr val="tx1">
                    <a:tint val="75000"/>
                  </a:schemeClr>
                </a:solidFill>
              </a:defRPr>
            </a:lvl2pPr>
            <a:lvl3pPr marL="685800" indent="0">
              <a:buNone/>
              <a:defRPr sz="140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Text Placeholder 3"/>
          <p:cNvSpPr>
            <a:spLocks noGrp="1"/>
          </p:cNvSpPr>
          <p:nvPr>
            <p:ph type="body" sz="quarter" idx="10"/>
          </p:nvPr>
        </p:nvSpPr>
        <p:spPr>
          <a:xfrm>
            <a:off x="628650" y="2040185"/>
            <a:ext cx="7886700" cy="346249"/>
          </a:xfrm>
        </p:spPr>
        <p:txBody>
          <a:bodyPr/>
          <a:lstStyle>
            <a:lvl1pPr marL="0" indent="0" algn="ctr">
              <a:lnSpc>
                <a:spcPct val="100000"/>
              </a:lnSpc>
              <a:buNone/>
              <a:defRPr kumimoji="0" lang="en-US" sz="1800" b="1" i="0" u="none" strike="noStrike" kern="1200" cap="none" spc="0" normalizeH="0" baseline="0" dirty="0" smtClean="0">
                <a:ln>
                  <a:noFill/>
                </a:ln>
                <a:solidFill>
                  <a:schemeClr val="accent2"/>
                </a:solidFill>
                <a:effectLst/>
                <a:uLnTx/>
                <a:uFillTx/>
                <a:latin typeface="Arial"/>
                <a:ea typeface="+mn-ea"/>
                <a:cs typeface="Arial"/>
              </a:defRPr>
            </a:lvl1pPr>
            <a:lvl2pPr marL="119063" indent="0">
              <a:buNone/>
              <a:defRPr kumimoji="0" lang="en-US" sz="1800" b="1" i="0" u="none" strike="noStrike" kern="1200" cap="none" spc="0" normalizeH="0" baseline="0" dirty="0" smtClean="0">
                <a:ln>
                  <a:noFill/>
                </a:ln>
                <a:solidFill>
                  <a:schemeClr val="accent2"/>
                </a:solidFill>
                <a:effectLst/>
                <a:uLnTx/>
                <a:uFillTx/>
                <a:latin typeface="Arial"/>
                <a:ea typeface="+mn-ea"/>
                <a:cs typeface="Arial"/>
              </a:defRPr>
            </a:lvl2pPr>
            <a:lvl3pPr marL="227013" indent="0">
              <a:buNone/>
              <a:defRPr kumimoji="0" lang="en-US" sz="1800" b="1" i="0" u="none" strike="noStrike" kern="1200" cap="none" spc="0" normalizeH="0" baseline="0" dirty="0" smtClean="0">
                <a:ln>
                  <a:noFill/>
                </a:ln>
                <a:solidFill>
                  <a:schemeClr val="accent2"/>
                </a:solidFill>
                <a:effectLst/>
                <a:uLnTx/>
                <a:uFillTx/>
                <a:latin typeface="Arial"/>
                <a:ea typeface="+mn-ea"/>
                <a:cs typeface="Arial"/>
              </a:defRPr>
            </a:lvl3pPr>
            <a:lvl4pPr marL="346075" indent="0">
              <a:buNone/>
              <a:defRPr kumimoji="0" lang="en-US" sz="1800" b="1" i="0" u="none" strike="noStrike" kern="1200" cap="none" spc="0" normalizeH="0" baseline="0" dirty="0" smtClean="0">
                <a:ln>
                  <a:noFill/>
                </a:ln>
                <a:solidFill>
                  <a:schemeClr val="accent2"/>
                </a:solidFill>
                <a:effectLst/>
                <a:uLnTx/>
                <a:uFillTx/>
                <a:latin typeface="Arial"/>
                <a:ea typeface="+mn-ea"/>
                <a:cs typeface="Arial"/>
              </a:defRPr>
            </a:lvl4pPr>
            <a:lvl5pPr marL="458788" indent="0">
              <a:buNone/>
              <a:defRPr kumimoji="0" lang="en-US" sz="1800" b="1" i="0" u="none" strike="noStrike" kern="1200" cap="none" spc="0" normalizeH="0" baseline="0" dirty="0">
                <a:ln>
                  <a:noFill/>
                </a:ln>
                <a:solidFill>
                  <a:schemeClr val="accent2"/>
                </a:solidFill>
                <a:effectLst/>
                <a:uLnTx/>
                <a:uFillTx/>
                <a:latin typeface="Arial"/>
                <a:ea typeface="+mn-ea"/>
                <a:cs typeface="Arial"/>
              </a:defRPr>
            </a:lvl5pPr>
          </a:lstStyle>
          <a:p>
            <a:pPr lvl="0"/>
            <a:r>
              <a:rPr lang="en-US"/>
              <a:t>Click to edit Master text styles</a:t>
            </a:r>
          </a:p>
        </p:txBody>
      </p:sp>
      <p:sp>
        <p:nvSpPr>
          <p:cNvPr id="12" name="TextBox 11">
            <a:extLst>
              <a:ext uri="{FF2B5EF4-FFF2-40B4-BE49-F238E27FC236}">
                <a16:creationId xmlns:a16="http://schemas.microsoft.com/office/drawing/2014/main" id="{F85FAFAB-CCDB-4512-80FF-AC6FB07CE7B1}"/>
              </a:ext>
            </a:extLst>
          </p:cNvPr>
          <p:cNvSpPr txBox="1"/>
          <p:nvPr/>
        </p:nvSpPr>
        <p:spPr>
          <a:xfrm>
            <a:off x="8667467" y="4838659"/>
            <a:ext cx="279564" cy="207749"/>
          </a:xfrm>
          <a:prstGeom prst="rect">
            <a:avLst/>
          </a:prstGeom>
          <a:noFill/>
        </p:spPr>
        <p:txBody>
          <a:bodyPr wrap="none" lIns="68580" tIns="34290" rIns="68580" bIns="34290" rtlCol="0">
            <a:spAutoFit/>
          </a:bodyPr>
          <a:lstStyle/>
          <a:p>
            <a:pPr algn="r"/>
            <a:fld id="{90D50898-7696-49C2-8754-CB0BC3094AFB}" type="slidenum">
              <a:rPr lang="en-US" sz="900" smtClean="0">
                <a:solidFill>
                  <a:schemeClr val="bg1">
                    <a:lumMod val="65000"/>
                  </a:schemeClr>
                </a:solidFill>
                <a:latin typeface="+mj-lt"/>
                <a:ea typeface="Georgia" charset="0"/>
                <a:cs typeface="Arial" panose="020B0604020202020204" pitchFamily="34" charset="0"/>
              </a:rPr>
              <a:pPr algn="r"/>
              <a:t>‹#›</a:t>
            </a:fld>
            <a:endParaRPr lang="en-US" sz="900">
              <a:solidFill>
                <a:schemeClr val="bg1">
                  <a:lumMod val="65000"/>
                </a:schemeClr>
              </a:solidFill>
              <a:latin typeface="+mj-lt"/>
            </a:endParaRPr>
          </a:p>
        </p:txBody>
      </p:sp>
      <p:sp>
        <p:nvSpPr>
          <p:cNvPr id="8" name="Footer Placeholder 3">
            <a:extLst>
              <a:ext uri="{FF2B5EF4-FFF2-40B4-BE49-F238E27FC236}">
                <a16:creationId xmlns:a16="http://schemas.microsoft.com/office/drawing/2014/main" id="{50A2C3CD-72F0-4257-8E93-C1CA06EE7645}"/>
              </a:ext>
            </a:extLst>
          </p:cNvPr>
          <p:cNvSpPr txBox="1">
            <a:spLocks/>
          </p:cNvSpPr>
          <p:nvPr userDrawn="1"/>
        </p:nvSpPr>
        <p:spPr>
          <a:xfrm>
            <a:off x="2086667" y="4826631"/>
            <a:ext cx="6580800" cy="231803"/>
          </a:xfrm>
          <a:prstGeom prst="rect">
            <a:avLst/>
          </a:prstGeom>
        </p:spPr>
        <p:txBody>
          <a:bodyPr vert="horz" lIns="91440" tIns="45720" rIns="91440" bIns="45720" rtlCol="0" anchor="ctr"/>
          <a:lstStyle>
            <a:defPPr>
              <a:defRPr lang="en-US"/>
            </a:defPPr>
            <a:lvl1pPr marL="0" algn="ctr" defTabSz="685800" rtl="0" eaLnBrk="1" latinLnBrk="0" hangingPunct="1">
              <a:defRPr lang="en-US" sz="900" kern="1200" dirty="0" smtClean="0">
                <a:solidFill>
                  <a:schemeClr val="bg1">
                    <a:lumMod val="65000"/>
                  </a:schemeClr>
                </a:solidFill>
                <a:latin typeface="+mn-lt"/>
                <a:ea typeface="Arial" panose="020B0604020202020204" pitchFamily="34" charset="0"/>
                <a:cs typeface="Arial" panose="020B0604020202020204" pitchFamily="34" charset="0"/>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a:lstStyle>
          <a:p>
            <a:pPr algn="r"/>
            <a:r>
              <a:rPr lang="en-US"/>
              <a:t>Confidential © 2018 Indigo</a:t>
            </a:r>
          </a:p>
        </p:txBody>
      </p:sp>
    </p:spTree>
    <p:extLst>
      <p:ext uri="{BB962C8B-B14F-4D97-AF65-F5344CB8AC3E}">
        <p14:creationId xmlns:p14="http://schemas.microsoft.com/office/powerpoint/2010/main" val="17017413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able of Contents">
    <p:bg>
      <p:bgPr>
        <a:solidFill>
          <a:srgbClr val="DCDCDC"/>
        </a:solidFill>
        <a:effectLst/>
      </p:bgPr>
    </p:bg>
    <p:spTree>
      <p:nvGrpSpPr>
        <p:cNvPr id="1" name=""/>
        <p:cNvGrpSpPr/>
        <p:nvPr/>
      </p:nvGrpSpPr>
      <p:grpSpPr>
        <a:xfrm>
          <a:off x="0" y="0"/>
          <a:ext cx="0" cy="0"/>
          <a:chOff x="0" y="0"/>
          <a:chExt cx="0" cy="0"/>
        </a:xfrm>
      </p:grpSpPr>
      <p:sp>
        <p:nvSpPr>
          <p:cNvPr id="8" name="Text Placeholder 5">
            <a:extLst>
              <a:ext uri="{FF2B5EF4-FFF2-40B4-BE49-F238E27FC236}">
                <a16:creationId xmlns:a16="http://schemas.microsoft.com/office/drawing/2014/main" id="{EB32A1E6-8487-4C02-A025-E89502EB32B2}"/>
              </a:ext>
            </a:extLst>
          </p:cNvPr>
          <p:cNvSpPr>
            <a:spLocks noGrp="1"/>
          </p:cNvSpPr>
          <p:nvPr>
            <p:ph type="body" sz="quarter" idx="11"/>
          </p:nvPr>
        </p:nvSpPr>
        <p:spPr>
          <a:xfrm>
            <a:off x="182563" y="4566455"/>
            <a:ext cx="8778875" cy="200055"/>
          </a:xfrm>
        </p:spPr>
        <p:txBody>
          <a:bodyPr tIns="45720" bIns="45720" anchor="b"/>
          <a:lstStyle>
            <a:lvl1pPr marL="0" indent="0">
              <a:buNone/>
              <a:defRPr sz="700">
                <a:solidFill>
                  <a:schemeClr val="bg1">
                    <a:lumMod val="65000"/>
                  </a:schemeClr>
                </a:solidFill>
              </a:defRPr>
            </a:lvl1pPr>
            <a:lvl2pPr marL="173037" indent="0">
              <a:buNone/>
              <a:defRPr/>
            </a:lvl2pPr>
            <a:lvl3pPr marL="346075" indent="0">
              <a:buNone/>
              <a:defRPr/>
            </a:lvl3pPr>
            <a:lvl4pPr marL="511175" indent="0">
              <a:buNone/>
              <a:defRPr/>
            </a:lvl4pPr>
            <a:lvl5pPr marL="684212" indent="0">
              <a:buNone/>
              <a:defRPr/>
            </a:lvl5pPr>
          </a:lstStyle>
          <a:p>
            <a:pPr lvl="0"/>
            <a:r>
              <a:rPr lang="en-US"/>
              <a:t>Click to edit Master text styles</a:t>
            </a:r>
          </a:p>
        </p:txBody>
      </p:sp>
      <p:sp>
        <p:nvSpPr>
          <p:cNvPr id="2" name="Title 1">
            <a:extLst>
              <a:ext uri="{FF2B5EF4-FFF2-40B4-BE49-F238E27FC236}">
                <a16:creationId xmlns:a16="http://schemas.microsoft.com/office/drawing/2014/main" id="{D5B06126-9F57-4CEC-B245-022055C8EA4F}"/>
              </a:ext>
            </a:extLst>
          </p:cNvPr>
          <p:cNvSpPr>
            <a:spLocks noGrp="1"/>
          </p:cNvSpPr>
          <p:nvPr>
            <p:ph type="title"/>
          </p:nvPr>
        </p:nvSpPr>
        <p:spPr>
          <a:xfrm>
            <a:off x="182880" y="243171"/>
            <a:ext cx="8778240" cy="370357"/>
          </a:xfrm>
        </p:spPr>
        <p:txBody>
          <a:bodyPr/>
          <a:lstStyle/>
          <a:p>
            <a:r>
              <a:rPr lang="en-US"/>
              <a:t>Click to edit Master title style</a:t>
            </a:r>
          </a:p>
        </p:txBody>
      </p:sp>
      <p:sp>
        <p:nvSpPr>
          <p:cNvPr id="10" name="Table Placeholder 9">
            <a:extLst>
              <a:ext uri="{FF2B5EF4-FFF2-40B4-BE49-F238E27FC236}">
                <a16:creationId xmlns:a16="http://schemas.microsoft.com/office/drawing/2014/main" id="{5F1D2307-7505-4FA7-A1A1-0089A17AB6E4}"/>
              </a:ext>
            </a:extLst>
          </p:cNvPr>
          <p:cNvSpPr>
            <a:spLocks noGrp="1"/>
          </p:cNvSpPr>
          <p:nvPr>
            <p:ph type="tbl" sz="quarter" idx="13"/>
          </p:nvPr>
        </p:nvSpPr>
        <p:spPr>
          <a:xfrm>
            <a:off x="182563" y="812800"/>
            <a:ext cx="8778875" cy="3754438"/>
          </a:xfrm>
        </p:spPr>
        <p:txBody>
          <a:bodyPr/>
          <a:lstStyle/>
          <a:p>
            <a:r>
              <a:rPr lang="en-US"/>
              <a:t>Click icon to add table</a:t>
            </a:r>
          </a:p>
        </p:txBody>
      </p:sp>
    </p:spTree>
    <p:extLst>
      <p:ext uri="{BB962C8B-B14F-4D97-AF65-F5344CB8AC3E}">
        <p14:creationId xmlns:p14="http://schemas.microsoft.com/office/powerpoint/2010/main" val="36828213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93E6A791-D6B9-43B9-BD4B-A35347B4D9C6}"/>
              </a:ext>
            </a:extLst>
          </p:cNvPr>
          <p:cNvSpPr>
            <a:spLocks noGrp="1"/>
          </p:cNvSpPr>
          <p:nvPr>
            <p:ph idx="10"/>
          </p:nvPr>
        </p:nvSpPr>
        <p:spPr>
          <a:xfrm>
            <a:off x="182879" y="977218"/>
            <a:ext cx="8778239" cy="1392689"/>
          </a:xfrm>
          <a:prstGeom prst="rect">
            <a:avLst/>
          </a:prstGeom>
        </p:spPr>
        <p:txBody>
          <a:bodyPr vert="horz" wrap="square" lIns="68580" tIns="34290" rIns="68580" bIns="3429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5">
            <a:extLst>
              <a:ext uri="{FF2B5EF4-FFF2-40B4-BE49-F238E27FC236}">
                <a16:creationId xmlns:a16="http://schemas.microsoft.com/office/drawing/2014/main" id="{EB32A1E6-8487-4C02-A025-E89502EB32B2}"/>
              </a:ext>
            </a:extLst>
          </p:cNvPr>
          <p:cNvSpPr>
            <a:spLocks noGrp="1"/>
          </p:cNvSpPr>
          <p:nvPr>
            <p:ph type="body" sz="quarter" idx="11"/>
          </p:nvPr>
        </p:nvSpPr>
        <p:spPr>
          <a:xfrm>
            <a:off x="182563" y="4566455"/>
            <a:ext cx="8778875" cy="200055"/>
          </a:xfrm>
        </p:spPr>
        <p:txBody>
          <a:bodyPr tIns="45720" bIns="45720" anchor="b"/>
          <a:lstStyle>
            <a:lvl1pPr marL="0" indent="0">
              <a:buNone/>
              <a:defRPr sz="700">
                <a:solidFill>
                  <a:schemeClr val="bg1">
                    <a:lumMod val="65000"/>
                  </a:schemeClr>
                </a:solidFill>
              </a:defRPr>
            </a:lvl1pPr>
            <a:lvl2pPr marL="173037" indent="0">
              <a:buNone/>
              <a:defRPr/>
            </a:lvl2pPr>
            <a:lvl3pPr marL="346075" indent="0">
              <a:buNone/>
              <a:defRPr/>
            </a:lvl3pPr>
            <a:lvl4pPr marL="511175" indent="0">
              <a:buNone/>
              <a:defRPr/>
            </a:lvl4pPr>
            <a:lvl5pPr marL="684212" indent="0">
              <a:buNone/>
              <a:defRPr/>
            </a:lvl5pPr>
          </a:lstStyle>
          <a:p>
            <a:pPr lvl="0"/>
            <a:r>
              <a:rPr lang="en-US"/>
              <a:t>Click to edit Master text styles</a:t>
            </a:r>
          </a:p>
        </p:txBody>
      </p:sp>
      <p:sp>
        <p:nvSpPr>
          <p:cNvPr id="2" name="Title 1">
            <a:extLst>
              <a:ext uri="{FF2B5EF4-FFF2-40B4-BE49-F238E27FC236}">
                <a16:creationId xmlns:a16="http://schemas.microsoft.com/office/drawing/2014/main" id="{D5B06126-9F57-4CEC-B245-022055C8EA4F}"/>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7529698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itle, Heading and Content">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1442B51A-DEAB-493F-A142-923B2031653A}"/>
              </a:ext>
            </a:extLst>
          </p:cNvPr>
          <p:cNvSpPr>
            <a:spLocks noGrp="1"/>
          </p:cNvSpPr>
          <p:nvPr>
            <p:ph type="title"/>
          </p:nvPr>
        </p:nvSpPr>
        <p:spPr>
          <a:xfrm>
            <a:off x="182880" y="243172"/>
            <a:ext cx="8778240" cy="359548"/>
          </a:xfrm>
        </p:spPr>
        <p:txBody>
          <a:bodyPr/>
          <a:lstStyle/>
          <a:p>
            <a:r>
              <a:rPr lang="en-US"/>
              <a:t>Click to edit Master title style</a:t>
            </a:r>
          </a:p>
        </p:txBody>
      </p:sp>
      <p:sp>
        <p:nvSpPr>
          <p:cNvPr id="3" name="Content Placeholder 2"/>
          <p:cNvSpPr>
            <a:spLocks noGrp="1"/>
          </p:cNvSpPr>
          <p:nvPr>
            <p:ph idx="1"/>
          </p:nvPr>
        </p:nvSpPr>
        <p:spPr>
          <a:xfrm>
            <a:off x="182878" y="1021062"/>
            <a:ext cx="8778239" cy="1534844"/>
          </a:xfrm>
        </p:spPr>
        <p:txBody>
          <a:bodyPr/>
          <a:lstStyle>
            <a:lvl1pPr>
              <a:lnSpc>
                <a:spcPct val="114000"/>
              </a:lnSpc>
              <a:spcBef>
                <a:spcPts val="1200"/>
              </a:spcBef>
              <a:defRPr lang="en-US" sz="1600" b="0" kern="1200" cap="none" baseline="0" dirty="0">
                <a:solidFill>
                  <a:schemeClr val="accent1"/>
                </a:solidFill>
                <a:latin typeface="+mn-lt"/>
                <a:ea typeface="+mn-ea"/>
                <a:cs typeface="+mn-cs"/>
              </a:defRPr>
            </a:lvl1pPr>
            <a:lvl2pPr>
              <a:lnSpc>
                <a:spcPct val="114000"/>
              </a:lnSpc>
              <a:defRPr sz="1400"/>
            </a:lvl2pPr>
            <a:lvl3pPr>
              <a:lnSpc>
                <a:spcPct val="114000"/>
              </a:lnSpc>
              <a:defRPr sz="1200"/>
            </a:lvl3pPr>
            <a:lvl4pPr>
              <a:lnSpc>
                <a:spcPct val="114000"/>
              </a:lnSpc>
              <a:defRPr sz="1200"/>
            </a:lvl4pPr>
            <a:lvl5pPr>
              <a:lnSpc>
                <a:spcPct val="114000"/>
              </a:lnSpc>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10"/>
          </p:nvPr>
        </p:nvSpPr>
        <p:spPr>
          <a:xfrm>
            <a:off x="182878" y="602719"/>
            <a:ext cx="8778239" cy="315471"/>
          </a:xfrm>
        </p:spPr>
        <p:txBody>
          <a:bodyPr/>
          <a:lstStyle>
            <a:lvl1pPr marL="0" indent="0">
              <a:buNone/>
              <a:defRPr sz="1600" b="1">
                <a:solidFill>
                  <a:schemeClr val="accent2"/>
                </a:solidFill>
                <a:latin typeface="Arial" panose="020B0604020202020204" pitchFamily="34" charset="0"/>
              </a:defRPr>
            </a:lvl1pPr>
          </a:lstStyle>
          <a:p>
            <a:pPr lvl="0"/>
            <a:r>
              <a:rPr lang="en-US"/>
              <a:t>Click to edit Master text styles</a:t>
            </a:r>
          </a:p>
        </p:txBody>
      </p:sp>
      <p:sp>
        <p:nvSpPr>
          <p:cNvPr id="8" name="Text Placeholder 5">
            <a:extLst>
              <a:ext uri="{FF2B5EF4-FFF2-40B4-BE49-F238E27FC236}">
                <a16:creationId xmlns:a16="http://schemas.microsoft.com/office/drawing/2014/main" id="{BB98B7F7-EAD8-422D-9322-C68996E3E2C4}"/>
              </a:ext>
            </a:extLst>
          </p:cNvPr>
          <p:cNvSpPr>
            <a:spLocks noGrp="1"/>
          </p:cNvSpPr>
          <p:nvPr>
            <p:ph type="body" sz="quarter" idx="12"/>
          </p:nvPr>
        </p:nvSpPr>
        <p:spPr>
          <a:xfrm>
            <a:off x="182563" y="4566455"/>
            <a:ext cx="8778875" cy="200055"/>
          </a:xfrm>
        </p:spPr>
        <p:txBody>
          <a:bodyPr tIns="45720" bIns="45720" anchor="b"/>
          <a:lstStyle>
            <a:lvl1pPr marL="0" indent="0">
              <a:buNone/>
              <a:defRPr sz="700">
                <a:solidFill>
                  <a:schemeClr val="bg1">
                    <a:lumMod val="65000"/>
                  </a:schemeClr>
                </a:solidFill>
              </a:defRPr>
            </a:lvl1pPr>
            <a:lvl2pPr marL="173037" indent="0">
              <a:buNone/>
              <a:defRPr/>
            </a:lvl2pPr>
            <a:lvl3pPr marL="346075" indent="0">
              <a:buNone/>
              <a:defRPr/>
            </a:lvl3pPr>
            <a:lvl4pPr marL="511175" indent="0">
              <a:buNone/>
              <a:defRPr/>
            </a:lvl4pPr>
            <a:lvl5pPr marL="684212" indent="0">
              <a:buNone/>
              <a:defRPr/>
            </a:lvl5pPr>
          </a:lstStyle>
          <a:p>
            <a:pPr lvl="0"/>
            <a:r>
              <a:rPr lang="en-US"/>
              <a:t>Click to edit Master text styles</a:t>
            </a:r>
          </a:p>
        </p:txBody>
      </p:sp>
    </p:spTree>
    <p:extLst>
      <p:ext uri="{BB962C8B-B14F-4D97-AF65-F5344CB8AC3E}">
        <p14:creationId xmlns:p14="http://schemas.microsoft.com/office/powerpoint/2010/main" val="8308187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itle and 2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82880" y="985033"/>
            <a:ext cx="4389120" cy="1341393"/>
          </a:xfrm>
        </p:spPr>
        <p:txBody>
          <a:bodyPr/>
          <a:lstStyle>
            <a:lvl1pPr>
              <a:lnSpc>
                <a:spcPct val="100000"/>
              </a:lnSpc>
              <a:spcBef>
                <a:spcPts val="1200"/>
              </a:spcBef>
              <a:defRPr lang="en-US" sz="1600" b="0" kern="1200" cap="none" baseline="0" dirty="0">
                <a:solidFill>
                  <a:schemeClr val="accent1"/>
                </a:solidFill>
                <a:latin typeface="+mn-lt"/>
                <a:ea typeface="+mn-ea"/>
                <a:cs typeface="+mn-cs"/>
              </a:defRPr>
            </a:lvl1pPr>
            <a:lvl2pPr>
              <a:lnSpc>
                <a:spcPct val="100000"/>
              </a:lnSpc>
              <a:defRPr sz="1400"/>
            </a:lvl2pPr>
            <a:lvl3pPr>
              <a:lnSpc>
                <a:spcPct val="100000"/>
              </a:lnSpc>
              <a:defRPr sz="1200"/>
            </a:lvl3pPr>
            <a:lvl4pPr>
              <a:lnSpc>
                <a:spcPct val="100000"/>
              </a:lnSpc>
              <a:defRPr sz="1200"/>
            </a:lvl4pPr>
            <a:lvl5pPr>
              <a:lnSpc>
                <a:spcPct val="100000"/>
              </a:lnSpc>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2"/>
          <p:cNvSpPr>
            <a:spLocks noGrp="1"/>
          </p:cNvSpPr>
          <p:nvPr>
            <p:ph idx="10"/>
          </p:nvPr>
        </p:nvSpPr>
        <p:spPr>
          <a:xfrm>
            <a:off x="4572000" y="985033"/>
            <a:ext cx="4389120" cy="1341393"/>
          </a:xfrm>
        </p:spPr>
        <p:txBody>
          <a:bodyPr/>
          <a:lstStyle>
            <a:lvl1pPr>
              <a:lnSpc>
                <a:spcPct val="100000"/>
              </a:lnSpc>
              <a:spcBef>
                <a:spcPts val="1200"/>
              </a:spcBef>
              <a:defRPr lang="en-US" sz="1600" b="0" kern="1200" cap="none" baseline="0" dirty="0">
                <a:solidFill>
                  <a:schemeClr val="accent1"/>
                </a:solidFill>
                <a:latin typeface="+mn-lt"/>
                <a:ea typeface="+mn-ea"/>
                <a:cs typeface="+mn-cs"/>
              </a:defRPr>
            </a:lvl1pPr>
            <a:lvl2pPr>
              <a:lnSpc>
                <a:spcPct val="100000"/>
              </a:lnSpc>
              <a:defRPr sz="1400"/>
            </a:lvl2pPr>
            <a:lvl3pPr>
              <a:lnSpc>
                <a:spcPct val="100000"/>
              </a:lnSpc>
              <a:defRPr sz="1200"/>
            </a:lvl3pPr>
            <a:lvl4pPr>
              <a:lnSpc>
                <a:spcPct val="100000"/>
              </a:lnSpc>
              <a:defRPr sz="1200"/>
            </a:lvl4pPr>
            <a:lvl5pPr>
              <a:lnSpc>
                <a:spcPct val="100000"/>
              </a:lnSpc>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5">
            <a:extLst>
              <a:ext uri="{FF2B5EF4-FFF2-40B4-BE49-F238E27FC236}">
                <a16:creationId xmlns:a16="http://schemas.microsoft.com/office/drawing/2014/main" id="{D76DFE44-C80D-40F1-962C-B1BCC41C5896}"/>
              </a:ext>
            </a:extLst>
          </p:cNvPr>
          <p:cNvSpPr>
            <a:spLocks noGrp="1"/>
          </p:cNvSpPr>
          <p:nvPr>
            <p:ph type="body" sz="quarter" idx="12"/>
          </p:nvPr>
        </p:nvSpPr>
        <p:spPr>
          <a:xfrm>
            <a:off x="182563" y="4566455"/>
            <a:ext cx="8778875" cy="200055"/>
          </a:xfrm>
        </p:spPr>
        <p:txBody>
          <a:bodyPr tIns="45720" bIns="45720" anchor="b"/>
          <a:lstStyle>
            <a:lvl1pPr marL="0" indent="0">
              <a:buNone/>
              <a:defRPr sz="700">
                <a:solidFill>
                  <a:schemeClr val="bg1">
                    <a:lumMod val="65000"/>
                  </a:schemeClr>
                </a:solidFill>
              </a:defRPr>
            </a:lvl1pPr>
            <a:lvl2pPr marL="173037" indent="0">
              <a:buNone/>
              <a:defRPr/>
            </a:lvl2pPr>
            <a:lvl3pPr marL="346075" indent="0">
              <a:buNone/>
              <a:defRPr/>
            </a:lvl3pPr>
            <a:lvl4pPr marL="511175" indent="0">
              <a:buNone/>
              <a:defRPr/>
            </a:lvl4pPr>
            <a:lvl5pPr marL="684212" indent="0">
              <a:buNone/>
              <a:defRPr/>
            </a:lvl5pPr>
          </a:lstStyle>
          <a:p>
            <a:pPr lvl="0"/>
            <a:r>
              <a:rPr lang="en-US"/>
              <a:t>Click to edit Master text styles</a:t>
            </a:r>
          </a:p>
        </p:txBody>
      </p:sp>
      <p:sp>
        <p:nvSpPr>
          <p:cNvPr id="2" name="Title 1">
            <a:extLst>
              <a:ext uri="{FF2B5EF4-FFF2-40B4-BE49-F238E27FC236}">
                <a16:creationId xmlns:a16="http://schemas.microsoft.com/office/drawing/2014/main" id="{8A31F699-2D7B-46A2-A037-058575709B39}"/>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469193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itle, Heading and 2 Content">
    <p:spTree>
      <p:nvGrpSpPr>
        <p:cNvPr id="1" name=""/>
        <p:cNvGrpSpPr/>
        <p:nvPr/>
      </p:nvGrpSpPr>
      <p:grpSpPr>
        <a:xfrm>
          <a:off x="0" y="0"/>
          <a:ext cx="0" cy="0"/>
          <a:chOff x="0" y="0"/>
          <a:chExt cx="0" cy="0"/>
        </a:xfrm>
      </p:grpSpPr>
      <p:sp>
        <p:nvSpPr>
          <p:cNvPr id="13" name="Content Placeholder 4">
            <a:extLst>
              <a:ext uri="{FF2B5EF4-FFF2-40B4-BE49-F238E27FC236}">
                <a16:creationId xmlns:a16="http://schemas.microsoft.com/office/drawing/2014/main" id="{1A1CDC0C-DF7F-436E-963F-F0C1A05485C3}"/>
              </a:ext>
            </a:extLst>
          </p:cNvPr>
          <p:cNvSpPr>
            <a:spLocks noGrp="1"/>
          </p:cNvSpPr>
          <p:nvPr>
            <p:ph sz="quarter" idx="13"/>
          </p:nvPr>
        </p:nvSpPr>
        <p:spPr>
          <a:xfrm>
            <a:off x="182878" y="603504"/>
            <a:ext cx="8778239" cy="315471"/>
          </a:xfrm>
        </p:spPr>
        <p:txBody>
          <a:bodyPr/>
          <a:lstStyle>
            <a:lvl1pPr marL="0" indent="0">
              <a:buNone/>
              <a:defRPr sz="1600" b="1">
                <a:solidFill>
                  <a:schemeClr val="accent2"/>
                </a:solidFill>
                <a:latin typeface="Arial" panose="020B0604020202020204" pitchFamily="34" charset="0"/>
              </a:defRPr>
            </a:lvl1pPr>
          </a:lstStyle>
          <a:p>
            <a:pPr lvl="0"/>
            <a:r>
              <a:rPr lang="en-US"/>
              <a:t>Click to edit Master text styles</a:t>
            </a:r>
          </a:p>
        </p:txBody>
      </p:sp>
      <p:sp>
        <p:nvSpPr>
          <p:cNvPr id="14" name="Title Placeholder 1">
            <a:extLst>
              <a:ext uri="{FF2B5EF4-FFF2-40B4-BE49-F238E27FC236}">
                <a16:creationId xmlns:a16="http://schemas.microsoft.com/office/drawing/2014/main" id="{ACEF656A-B631-4B70-8F78-7DC825B8F99D}"/>
              </a:ext>
            </a:extLst>
          </p:cNvPr>
          <p:cNvSpPr>
            <a:spLocks noGrp="1"/>
          </p:cNvSpPr>
          <p:nvPr>
            <p:ph type="title"/>
          </p:nvPr>
        </p:nvSpPr>
        <p:spPr>
          <a:xfrm>
            <a:off x="182880" y="243171"/>
            <a:ext cx="8778240" cy="401648"/>
          </a:xfrm>
          <a:prstGeom prst="rect">
            <a:avLst/>
          </a:prstGeom>
        </p:spPr>
        <p:txBody>
          <a:bodyPr vert="horz" lIns="68580" tIns="34290" rIns="68580" bIns="34290" rtlCol="0" anchor="t">
            <a:spAutoFit/>
          </a:bodyPr>
          <a:lstStyle/>
          <a:p>
            <a:r>
              <a:rPr lang="en-US"/>
              <a:t>Click to edit Master title style</a:t>
            </a:r>
          </a:p>
        </p:txBody>
      </p:sp>
      <p:sp>
        <p:nvSpPr>
          <p:cNvPr id="15" name="Content Placeholder 2">
            <a:extLst>
              <a:ext uri="{FF2B5EF4-FFF2-40B4-BE49-F238E27FC236}">
                <a16:creationId xmlns:a16="http://schemas.microsoft.com/office/drawing/2014/main" id="{2190FB8F-5B25-4137-A774-F15162A2AA9D}"/>
              </a:ext>
            </a:extLst>
          </p:cNvPr>
          <p:cNvSpPr>
            <a:spLocks noGrp="1"/>
          </p:cNvSpPr>
          <p:nvPr>
            <p:ph idx="1"/>
          </p:nvPr>
        </p:nvSpPr>
        <p:spPr>
          <a:xfrm>
            <a:off x="182880" y="985033"/>
            <a:ext cx="4389120" cy="1341393"/>
          </a:xfrm>
        </p:spPr>
        <p:txBody>
          <a:bodyPr/>
          <a:lstStyle>
            <a:lvl1pPr>
              <a:lnSpc>
                <a:spcPct val="100000"/>
              </a:lnSpc>
              <a:spcBef>
                <a:spcPts val="1200"/>
              </a:spcBef>
              <a:defRPr lang="en-US" sz="1600" b="0" kern="1200" cap="none" baseline="0" dirty="0">
                <a:solidFill>
                  <a:schemeClr val="accent1"/>
                </a:solidFill>
                <a:latin typeface="+mn-lt"/>
                <a:ea typeface="+mn-ea"/>
                <a:cs typeface="+mn-cs"/>
              </a:defRPr>
            </a:lvl1pPr>
            <a:lvl2pPr>
              <a:lnSpc>
                <a:spcPct val="100000"/>
              </a:lnSpc>
              <a:defRPr sz="1400"/>
            </a:lvl2pPr>
            <a:lvl3pPr>
              <a:lnSpc>
                <a:spcPct val="100000"/>
              </a:lnSpc>
              <a:defRPr sz="1200"/>
            </a:lvl3pPr>
            <a:lvl4pPr>
              <a:lnSpc>
                <a:spcPct val="100000"/>
              </a:lnSpc>
              <a:defRPr sz="1200"/>
            </a:lvl4pPr>
            <a:lvl5pPr>
              <a:lnSpc>
                <a:spcPct val="100000"/>
              </a:lnSpc>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2">
            <a:extLst>
              <a:ext uri="{FF2B5EF4-FFF2-40B4-BE49-F238E27FC236}">
                <a16:creationId xmlns:a16="http://schemas.microsoft.com/office/drawing/2014/main" id="{36904625-DD4D-41AF-992F-5742C293A441}"/>
              </a:ext>
            </a:extLst>
          </p:cNvPr>
          <p:cNvSpPr>
            <a:spLocks noGrp="1"/>
          </p:cNvSpPr>
          <p:nvPr>
            <p:ph idx="10"/>
          </p:nvPr>
        </p:nvSpPr>
        <p:spPr>
          <a:xfrm>
            <a:off x="4572000" y="985033"/>
            <a:ext cx="4389120" cy="1341393"/>
          </a:xfrm>
        </p:spPr>
        <p:txBody>
          <a:bodyPr/>
          <a:lstStyle>
            <a:lvl1pPr>
              <a:lnSpc>
                <a:spcPct val="100000"/>
              </a:lnSpc>
              <a:spcBef>
                <a:spcPts val="1200"/>
              </a:spcBef>
              <a:defRPr lang="en-US" sz="1600" b="0" kern="1200" cap="none" baseline="0" dirty="0">
                <a:solidFill>
                  <a:schemeClr val="accent1"/>
                </a:solidFill>
                <a:latin typeface="+mn-lt"/>
                <a:ea typeface="+mn-ea"/>
                <a:cs typeface="+mn-cs"/>
              </a:defRPr>
            </a:lvl1pPr>
            <a:lvl2pPr>
              <a:lnSpc>
                <a:spcPct val="100000"/>
              </a:lnSpc>
              <a:defRPr sz="1400"/>
            </a:lvl2pPr>
            <a:lvl3pPr>
              <a:lnSpc>
                <a:spcPct val="100000"/>
              </a:lnSpc>
              <a:defRPr sz="1200"/>
            </a:lvl3pPr>
            <a:lvl4pPr>
              <a:lnSpc>
                <a:spcPct val="100000"/>
              </a:lnSpc>
              <a:defRPr sz="1200"/>
            </a:lvl4pPr>
            <a:lvl5pPr>
              <a:lnSpc>
                <a:spcPct val="100000"/>
              </a:lnSpc>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Text Placeholder 5">
            <a:extLst>
              <a:ext uri="{FF2B5EF4-FFF2-40B4-BE49-F238E27FC236}">
                <a16:creationId xmlns:a16="http://schemas.microsoft.com/office/drawing/2014/main" id="{F7F80F15-DD0C-47CD-97F6-27DF763236D9}"/>
              </a:ext>
            </a:extLst>
          </p:cNvPr>
          <p:cNvSpPr>
            <a:spLocks noGrp="1"/>
          </p:cNvSpPr>
          <p:nvPr>
            <p:ph type="body" sz="quarter" idx="11"/>
          </p:nvPr>
        </p:nvSpPr>
        <p:spPr>
          <a:xfrm>
            <a:off x="182563" y="4566455"/>
            <a:ext cx="8778875" cy="200055"/>
          </a:xfrm>
        </p:spPr>
        <p:txBody>
          <a:bodyPr tIns="45720" bIns="45720" anchor="b"/>
          <a:lstStyle>
            <a:lvl1pPr marL="0" indent="0">
              <a:buNone/>
              <a:defRPr sz="700">
                <a:solidFill>
                  <a:schemeClr val="bg1">
                    <a:lumMod val="65000"/>
                  </a:schemeClr>
                </a:solidFill>
              </a:defRPr>
            </a:lvl1pPr>
            <a:lvl2pPr marL="173037" indent="0">
              <a:buNone/>
              <a:defRPr/>
            </a:lvl2pPr>
            <a:lvl3pPr marL="346075" indent="0">
              <a:buNone/>
              <a:defRPr/>
            </a:lvl3pPr>
            <a:lvl4pPr marL="511175" indent="0">
              <a:buNone/>
              <a:defRPr/>
            </a:lvl4pPr>
            <a:lvl5pPr marL="684212" indent="0">
              <a:buNone/>
              <a:defRPr/>
            </a:lvl5pPr>
          </a:lstStyle>
          <a:p>
            <a:pPr lvl="0"/>
            <a:r>
              <a:rPr lang="en-US"/>
              <a:t>Click to edit Master text styles</a:t>
            </a:r>
          </a:p>
        </p:txBody>
      </p:sp>
    </p:spTree>
    <p:extLst>
      <p:ext uri="{BB962C8B-B14F-4D97-AF65-F5344CB8AC3E}">
        <p14:creationId xmlns:p14="http://schemas.microsoft.com/office/powerpoint/2010/main" val="36776724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Text Placeholder 5">
            <a:extLst>
              <a:ext uri="{FF2B5EF4-FFF2-40B4-BE49-F238E27FC236}">
                <a16:creationId xmlns:a16="http://schemas.microsoft.com/office/drawing/2014/main" id="{BAE4A67F-BF4D-4399-872B-744A51766917}"/>
              </a:ext>
            </a:extLst>
          </p:cNvPr>
          <p:cNvSpPr>
            <a:spLocks noGrp="1"/>
          </p:cNvSpPr>
          <p:nvPr>
            <p:ph type="body" sz="quarter" idx="11"/>
          </p:nvPr>
        </p:nvSpPr>
        <p:spPr>
          <a:xfrm>
            <a:off x="182563" y="4566455"/>
            <a:ext cx="8778875" cy="200055"/>
          </a:xfrm>
        </p:spPr>
        <p:txBody>
          <a:bodyPr tIns="45720" bIns="45720" anchor="b"/>
          <a:lstStyle>
            <a:lvl1pPr marL="0" indent="0">
              <a:buNone/>
              <a:defRPr sz="700">
                <a:solidFill>
                  <a:schemeClr val="bg1">
                    <a:lumMod val="65000"/>
                  </a:schemeClr>
                </a:solidFill>
              </a:defRPr>
            </a:lvl1pPr>
            <a:lvl2pPr marL="173037" indent="0">
              <a:buNone/>
              <a:defRPr/>
            </a:lvl2pPr>
            <a:lvl3pPr marL="346075" indent="0">
              <a:buNone/>
              <a:defRPr/>
            </a:lvl3pPr>
            <a:lvl4pPr marL="511175" indent="0">
              <a:buNone/>
              <a:defRPr/>
            </a:lvl4pPr>
            <a:lvl5pPr marL="684212" indent="0">
              <a:buNone/>
              <a:defRPr/>
            </a:lvl5pPr>
          </a:lstStyle>
          <a:p>
            <a:pPr lvl="0"/>
            <a:r>
              <a:rPr lang="en-US"/>
              <a:t>Click to edit Master text styles</a:t>
            </a:r>
          </a:p>
        </p:txBody>
      </p:sp>
    </p:spTree>
    <p:extLst>
      <p:ext uri="{BB962C8B-B14F-4D97-AF65-F5344CB8AC3E}">
        <p14:creationId xmlns:p14="http://schemas.microsoft.com/office/powerpoint/2010/main" val="101304074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Chart Layout">
    <p:spTree>
      <p:nvGrpSpPr>
        <p:cNvPr id="1" name=""/>
        <p:cNvGrpSpPr/>
        <p:nvPr/>
      </p:nvGrpSpPr>
      <p:grpSpPr>
        <a:xfrm>
          <a:off x="0" y="0"/>
          <a:ext cx="0" cy="0"/>
          <a:chOff x="0" y="0"/>
          <a:chExt cx="0" cy="0"/>
        </a:xfrm>
      </p:grpSpPr>
      <p:sp>
        <p:nvSpPr>
          <p:cNvPr id="2" name="Title 1"/>
          <p:cNvSpPr>
            <a:spLocks noGrp="1"/>
          </p:cNvSpPr>
          <p:nvPr>
            <p:ph type="title"/>
          </p:nvPr>
        </p:nvSpPr>
        <p:spPr>
          <a:xfrm>
            <a:off x="182880" y="243172"/>
            <a:ext cx="8778240" cy="399086"/>
          </a:xfrm>
        </p:spPr>
        <p:txBody>
          <a:bodyPr/>
          <a:lstStyle/>
          <a:p>
            <a:r>
              <a:rPr lang="en-US"/>
              <a:t>Click to edit Master title style</a:t>
            </a:r>
          </a:p>
        </p:txBody>
      </p:sp>
      <p:sp>
        <p:nvSpPr>
          <p:cNvPr id="3" name="Content Placeholder 3"/>
          <p:cNvSpPr>
            <a:spLocks noGrp="1"/>
          </p:cNvSpPr>
          <p:nvPr>
            <p:ph sz="quarter" idx="11" hasCustomPrompt="1"/>
          </p:nvPr>
        </p:nvSpPr>
        <p:spPr>
          <a:xfrm>
            <a:off x="365760" y="971828"/>
            <a:ext cx="8412480" cy="284693"/>
          </a:xfrm>
        </p:spPr>
        <p:txBody>
          <a:bodyPr anchor="t" anchorCtr="0"/>
          <a:lstStyle>
            <a:lvl1pPr marL="0" indent="0" algn="ctr">
              <a:lnSpc>
                <a:spcPct val="100000"/>
              </a:lnSpc>
              <a:buNone/>
              <a:defRPr lang="en-US" sz="1400" b="1" kern="1200" baseline="0" dirty="0" smtClean="0">
                <a:solidFill>
                  <a:schemeClr val="accent2"/>
                </a:solidFill>
                <a:latin typeface="Arial" panose="020B0604020202020204" pitchFamily="34" charset="0"/>
                <a:ea typeface="+mn-ea"/>
                <a:cs typeface="+mn-cs"/>
              </a:defRPr>
            </a:lvl1pPr>
          </a:lstStyle>
          <a:p>
            <a:pPr lvl="0"/>
            <a:r>
              <a:rPr lang="en-US"/>
              <a:t>Click to add Chart title</a:t>
            </a:r>
          </a:p>
        </p:txBody>
      </p:sp>
      <p:sp>
        <p:nvSpPr>
          <p:cNvPr id="5" name="Chart Placeholder 4"/>
          <p:cNvSpPr>
            <a:spLocks noGrp="1"/>
          </p:cNvSpPr>
          <p:nvPr>
            <p:ph type="chart" sz="quarter" idx="12"/>
          </p:nvPr>
        </p:nvSpPr>
        <p:spPr>
          <a:xfrm>
            <a:off x="365760" y="1388453"/>
            <a:ext cx="8412480" cy="3046070"/>
          </a:xfrm>
        </p:spPr>
        <p:txBody>
          <a:bodyPr/>
          <a:lstStyle/>
          <a:p>
            <a:r>
              <a:rPr lang="en-US"/>
              <a:t>Click icon to add chart</a:t>
            </a:r>
          </a:p>
        </p:txBody>
      </p:sp>
      <p:sp>
        <p:nvSpPr>
          <p:cNvPr id="7" name="Text Placeholder 5">
            <a:extLst>
              <a:ext uri="{FF2B5EF4-FFF2-40B4-BE49-F238E27FC236}">
                <a16:creationId xmlns:a16="http://schemas.microsoft.com/office/drawing/2014/main" id="{B63AA2DC-5359-4214-A5F0-1BC7CD747309}"/>
              </a:ext>
            </a:extLst>
          </p:cNvPr>
          <p:cNvSpPr>
            <a:spLocks noGrp="1"/>
          </p:cNvSpPr>
          <p:nvPr>
            <p:ph type="body" sz="quarter" idx="14"/>
          </p:nvPr>
        </p:nvSpPr>
        <p:spPr>
          <a:xfrm>
            <a:off x="182563" y="4566455"/>
            <a:ext cx="8778875" cy="200055"/>
          </a:xfrm>
        </p:spPr>
        <p:txBody>
          <a:bodyPr tIns="45720" bIns="45720" anchor="b"/>
          <a:lstStyle>
            <a:lvl1pPr marL="0" indent="0">
              <a:buNone/>
              <a:defRPr sz="700">
                <a:solidFill>
                  <a:schemeClr val="bg1">
                    <a:lumMod val="65000"/>
                  </a:schemeClr>
                </a:solidFill>
              </a:defRPr>
            </a:lvl1pPr>
            <a:lvl2pPr marL="173037" indent="0">
              <a:buNone/>
              <a:defRPr/>
            </a:lvl2pPr>
            <a:lvl3pPr marL="346075" indent="0">
              <a:buNone/>
              <a:defRPr/>
            </a:lvl3pPr>
            <a:lvl4pPr marL="511175" indent="0">
              <a:buNone/>
              <a:defRPr/>
            </a:lvl4pPr>
            <a:lvl5pPr marL="684212" indent="0">
              <a:buNone/>
              <a:defRPr/>
            </a:lvl5pPr>
          </a:lstStyle>
          <a:p>
            <a:pPr lvl="0"/>
            <a:r>
              <a:rPr lang="en-US"/>
              <a:t>Click to edit Master text styles</a:t>
            </a:r>
          </a:p>
        </p:txBody>
      </p:sp>
    </p:spTree>
    <p:extLst>
      <p:ext uri="{BB962C8B-B14F-4D97-AF65-F5344CB8AC3E}">
        <p14:creationId xmlns:p14="http://schemas.microsoft.com/office/powerpoint/2010/main" val="36807277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254477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Title Blue Cotton">
    <p:bg>
      <p:bgPr>
        <a:solidFill>
          <a:schemeClr val="accent1"/>
        </a:solidFill>
        <a:effectLst/>
      </p:bgPr>
    </p:bg>
    <p:spTree>
      <p:nvGrpSpPr>
        <p:cNvPr id="1" name=""/>
        <p:cNvGrpSpPr/>
        <p:nvPr/>
      </p:nvGrpSpPr>
      <p:grpSpPr>
        <a:xfrm>
          <a:off x="0" y="0"/>
          <a:ext cx="0" cy="0"/>
          <a:chOff x="0" y="0"/>
          <a:chExt cx="0" cy="0"/>
        </a:xfrm>
      </p:grpSpPr>
      <p:pic>
        <p:nvPicPr>
          <p:cNvPr id="8" name="Picture Placeholder 6" descr="A picture containing invertebrate&#10;&#10;Description generated with high confidence">
            <a:extLst>
              <a:ext uri="{FF2B5EF4-FFF2-40B4-BE49-F238E27FC236}">
                <a16:creationId xmlns:a16="http://schemas.microsoft.com/office/drawing/2014/main" id="{20F48A1D-D6FF-474E-A884-41B9DE2526AF}"/>
              </a:ext>
            </a:extLst>
          </p:cNvPr>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a:xfrm>
            <a:off x="2286000" y="0"/>
            <a:ext cx="4572000" cy="5143500"/>
          </a:xfrm>
          <a:prstGeom prst="rect">
            <a:avLst/>
          </a:prstGeom>
        </p:spPr>
      </p:pic>
      <p:pic>
        <p:nvPicPr>
          <p:cNvPr id="7" name="Picture 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922414" y="4403928"/>
            <a:ext cx="1299173" cy="414900"/>
          </a:xfrm>
          <a:prstGeom prst="rect">
            <a:avLst/>
          </a:prstGeom>
        </p:spPr>
      </p:pic>
      <p:sp>
        <p:nvSpPr>
          <p:cNvPr id="2" name="Title 1"/>
          <p:cNvSpPr>
            <a:spLocks noGrp="1"/>
          </p:cNvSpPr>
          <p:nvPr>
            <p:ph type="ctrTitle"/>
          </p:nvPr>
        </p:nvSpPr>
        <p:spPr>
          <a:xfrm>
            <a:off x="457200" y="1746139"/>
            <a:ext cx="8229600" cy="567848"/>
          </a:xfrm>
        </p:spPr>
        <p:txBody>
          <a:bodyPr anchor="t"/>
          <a:lstStyle>
            <a:lvl1pPr algn="ctr">
              <a:defRPr sz="3600" spc="0" baseline="0">
                <a:solidFill>
                  <a:schemeClr val="bg1"/>
                </a:solidFill>
              </a:defRPr>
            </a:lvl1pPr>
          </a:lstStyle>
          <a:p>
            <a:r>
              <a:rPr lang="en-US"/>
              <a:t>Click to edit Master title style</a:t>
            </a:r>
          </a:p>
        </p:txBody>
      </p:sp>
      <p:sp>
        <p:nvSpPr>
          <p:cNvPr id="3" name="Subtitle 2"/>
          <p:cNvSpPr>
            <a:spLocks noGrp="1"/>
          </p:cNvSpPr>
          <p:nvPr>
            <p:ph type="subTitle" idx="1"/>
          </p:nvPr>
        </p:nvSpPr>
        <p:spPr>
          <a:xfrm>
            <a:off x="457200" y="2701528"/>
            <a:ext cx="8229600" cy="284693"/>
          </a:xfrm>
        </p:spPr>
        <p:txBody>
          <a:bodyPr/>
          <a:lstStyle>
            <a:lvl1pPr marL="0" indent="0" algn="ctr" defTabSz="685800" rtl="0" eaLnBrk="1" latinLnBrk="0" hangingPunct="1">
              <a:buNone/>
              <a:defRPr lang="en-US" sz="1400" b="0" kern="1200" cap="none" spc="100" baseline="0" dirty="0">
                <a:solidFill>
                  <a:schemeClr val="bg1"/>
                </a:solidFill>
                <a:latin typeface="+mn-lt"/>
                <a:ea typeface="Arial" panose="020B0604020202020204" pitchFamily="34" charset="0"/>
                <a:cs typeface="Arial" panose="020B0604020202020204" pitchFamily="34" charset="0"/>
              </a:defRPr>
            </a:lvl1pPr>
            <a:lvl2pPr marL="342900" indent="0" algn="ctr">
              <a:buNone/>
              <a:defRPr sz="1500"/>
            </a:lvl2pPr>
            <a:lvl3pPr marL="685800" indent="0" algn="ctr">
              <a:buNone/>
              <a:defRPr sz="140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10" name="Text Placeholder 9"/>
          <p:cNvSpPr>
            <a:spLocks noGrp="1"/>
          </p:cNvSpPr>
          <p:nvPr>
            <p:ph type="body" sz="quarter" idx="10" hasCustomPrompt="1"/>
          </p:nvPr>
        </p:nvSpPr>
        <p:spPr>
          <a:xfrm>
            <a:off x="457200" y="1403905"/>
            <a:ext cx="8229600" cy="235449"/>
          </a:xfrm>
        </p:spPr>
        <p:txBody>
          <a:bodyPr/>
          <a:lstStyle>
            <a:lvl1pPr marL="0" indent="0" algn="ctr" defTabSz="685800" rtl="0" eaLnBrk="1" latinLnBrk="0" hangingPunct="1">
              <a:lnSpc>
                <a:spcPct val="90000"/>
              </a:lnSpc>
              <a:spcBef>
                <a:spcPts val="750"/>
              </a:spcBef>
              <a:buFont typeface="Arial"/>
              <a:buNone/>
              <a:defRPr lang="en-US" sz="1200" b="1" kern="1200" cap="all" spc="450" baseline="0" dirty="0" smtClean="0">
                <a:solidFill>
                  <a:schemeClr val="accent2"/>
                </a:solidFill>
                <a:latin typeface="Arial Black" panose="020B0A04020102020204" pitchFamily="34" charset="0"/>
                <a:ea typeface="Arial Black" panose="020B0A04020102020204" pitchFamily="34" charset="0"/>
                <a:cs typeface="Arial" panose="020B0604020202020204" pitchFamily="34" charset="0"/>
              </a:defRPr>
            </a:lvl1pPr>
            <a:lvl2pPr marL="0" indent="0" algn="ctr" defTabSz="685800" rtl="0" eaLnBrk="1" latinLnBrk="0" hangingPunct="1">
              <a:lnSpc>
                <a:spcPct val="90000"/>
              </a:lnSpc>
              <a:spcBef>
                <a:spcPts val="750"/>
              </a:spcBef>
              <a:buFont typeface="Arial"/>
              <a:buNone/>
              <a:defRPr lang="en-US" sz="1200" b="1" kern="1200" cap="all" spc="450" baseline="0" dirty="0" smtClean="0">
                <a:solidFill>
                  <a:schemeClr val="accent2"/>
                </a:solidFill>
                <a:latin typeface="Arial Black" charset="0"/>
                <a:ea typeface="Arial Black" charset="0"/>
                <a:cs typeface="Arial Black" charset="0"/>
              </a:defRPr>
            </a:lvl2pPr>
            <a:lvl3pPr marL="0" indent="0" algn="ctr" defTabSz="685800" rtl="0" eaLnBrk="1" latinLnBrk="0" hangingPunct="1">
              <a:lnSpc>
                <a:spcPct val="90000"/>
              </a:lnSpc>
              <a:spcBef>
                <a:spcPts val="750"/>
              </a:spcBef>
              <a:buFont typeface="Arial"/>
              <a:buNone/>
              <a:defRPr lang="en-US" sz="1200" b="1" kern="1200" cap="all" spc="450" baseline="0" dirty="0" smtClean="0">
                <a:solidFill>
                  <a:schemeClr val="accent2"/>
                </a:solidFill>
                <a:latin typeface="Arial Black" charset="0"/>
                <a:ea typeface="Arial Black" charset="0"/>
                <a:cs typeface="Arial Black" charset="0"/>
              </a:defRPr>
            </a:lvl3pPr>
            <a:lvl4pPr marL="0" indent="0" algn="ctr" defTabSz="685800" rtl="0" eaLnBrk="1" latinLnBrk="0" hangingPunct="1">
              <a:lnSpc>
                <a:spcPct val="90000"/>
              </a:lnSpc>
              <a:spcBef>
                <a:spcPts val="750"/>
              </a:spcBef>
              <a:buFont typeface="Arial"/>
              <a:buNone/>
              <a:defRPr lang="en-US" sz="1200" b="1" kern="1200" cap="all" spc="450" baseline="0" dirty="0" smtClean="0">
                <a:solidFill>
                  <a:schemeClr val="accent2"/>
                </a:solidFill>
                <a:latin typeface="Arial Black" charset="0"/>
                <a:ea typeface="Arial Black" charset="0"/>
                <a:cs typeface="Arial Black" charset="0"/>
              </a:defRPr>
            </a:lvl4pPr>
            <a:lvl5pPr marL="0" indent="0" algn="ctr" defTabSz="685800" rtl="0" eaLnBrk="1" latinLnBrk="0" hangingPunct="1">
              <a:lnSpc>
                <a:spcPct val="90000"/>
              </a:lnSpc>
              <a:spcBef>
                <a:spcPts val="750"/>
              </a:spcBef>
              <a:buFont typeface="Arial"/>
              <a:buNone/>
              <a:defRPr lang="en-US" sz="1200" b="1" kern="1200" cap="all" spc="450" baseline="0" dirty="0">
                <a:solidFill>
                  <a:schemeClr val="accent2"/>
                </a:solidFill>
                <a:latin typeface="Arial Black" charset="0"/>
                <a:ea typeface="Arial Black" charset="0"/>
                <a:cs typeface="Arial Black" charset="0"/>
              </a:defRPr>
            </a:lvl5pPr>
          </a:lstStyle>
          <a:p>
            <a:pPr lvl="0"/>
            <a:r>
              <a:rPr lang="en-US"/>
              <a:t>Click to edit date</a:t>
            </a:r>
          </a:p>
        </p:txBody>
      </p:sp>
    </p:spTree>
    <p:extLst>
      <p:ext uri="{BB962C8B-B14F-4D97-AF65-F5344CB8AC3E}">
        <p14:creationId xmlns:p14="http://schemas.microsoft.com/office/powerpoint/2010/main" val="341734711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p:cSld name="Divider Corn">
    <p:spTree>
      <p:nvGrpSpPr>
        <p:cNvPr id="1" name=""/>
        <p:cNvGrpSpPr/>
        <p:nvPr/>
      </p:nvGrpSpPr>
      <p:grpSpPr>
        <a:xfrm>
          <a:off x="0" y="0"/>
          <a:ext cx="0" cy="0"/>
          <a:chOff x="0" y="0"/>
          <a:chExt cx="0" cy="0"/>
        </a:xfrm>
      </p:grpSpPr>
      <p:pic>
        <p:nvPicPr>
          <p:cNvPr id="12" name="Picture Placeholder 5" descr="A picture containing dark&#10;&#10;Description generated with high confidence">
            <a:extLst>
              <a:ext uri="{FF2B5EF4-FFF2-40B4-BE49-F238E27FC236}">
                <a16:creationId xmlns:a16="http://schemas.microsoft.com/office/drawing/2014/main" id="{B2ACB1BA-6266-4402-8867-CBD4ECAEAD8A}"/>
              </a:ext>
            </a:extLst>
          </p:cNvPr>
          <p:cNvPicPr>
            <a:picLocks noChangeAspect="1"/>
          </p:cNvPicPr>
          <p:nvPr/>
        </p:nvPicPr>
        <p:blipFill>
          <a:blip r:embed="rId2" cstate="print">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a:xfrm>
            <a:off x="2286000" y="0"/>
            <a:ext cx="4572000" cy="5143500"/>
          </a:xfrm>
          <a:prstGeom prst="rect">
            <a:avLst/>
          </a:prstGeom>
        </p:spPr>
      </p:pic>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78394" y="4827282"/>
            <a:ext cx="592180" cy="188971"/>
          </a:xfrm>
          <a:prstGeom prst="rect">
            <a:avLst/>
          </a:prstGeom>
        </p:spPr>
      </p:pic>
      <p:sp>
        <p:nvSpPr>
          <p:cNvPr id="9" name="Title 1"/>
          <p:cNvSpPr>
            <a:spLocks noGrp="1"/>
          </p:cNvSpPr>
          <p:nvPr>
            <p:ph type="title"/>
          </p:nvPr>
        </p:nvSpPr>
        <p:spPr>
          <a:xfrm>
            <a:off x="628650" y="2343225"/>
            <a:ext cx="7886700" cy="457048"/>
          </a:xfrm>
        </p:spPr>
        <p:txBody>
          <a:bodyPr anchor="ctr"/>
          <a:lstStyle>
            <a:lvl1pPr marL="0" algn="ctr" defTabSz="685800" rtl="0" eaLnBrk="1" latinLnBrk="0" hangingPunct="1">
              <a:defRPr lang="en-US" sz="2800" b="1" kern="1200" spc="0" baseline="0" dirty="0">
                <a:solidFill>
                  <a:schemeClr val="accent1"/>
                </a:solidFill>
                <a:latin typeface="+mj-lt"/>
                <a:ea typeface="Arial" panose="020B0604020202020204" pitchFamily="34" charset="0"/>
                <a:cs typeface="Arial" panose="020B0604020202020204" pitchFamily="34" charset="0"/>
              </a:defRPr>
            </a:lvl1pPr>
          </a:lstStyle>
          <a:p>
            <a:r>
              <a:rPr lang="en-US"/>
              <a:t>Click to edit Master title style</a:t>
            </a:r>
          </a:p>
        </p:txBody>
      </p:sp>
      <p:sp>
        <p:nvSpPr>
          <p:cNvPr id="10" name="Text Placeholder 2"/>
          <p:cNvSpPr>
            <a:spLocks noGrp="1"/>
          </p:cNvSpPr>
          <p:nvPr>
            <p:ph type="body" idx="1"/>
          </p:nvPr>
        </p:nvSpPr>
        <p:spPr>
          <a:xfrm>
            <a:off x="628650" y="3052055"/>
            <a:ext cx="7886700" cy="349968"/>
          </a:xfrm>
        </p:spPr>
        <p:txBody>
          <a:bodyPr/>
          <a:lstStyle>
            <a:lvl1pPr marL="0" indent="0" algn="ctr">
              <a:buNone/>
              <a:defRPr sz="1600" b="0" i="0" cap="none" baseline="0">
                <a:solidFill>
                  <a:schemeClr val="accent1"/>
                </a:solidFill>
                <a:latin typeface="+mn-lt"/>
              </a:defRPr>
            </a:lvl1pPr>
            <a:lvl2pPr marL="342900" indent="0">
              <a:buNone/>
              <a:defRPr sz="1500">
                <a:solidFill>
                  <a:schemeClr val="tx1">
                    <a:tint val="75000"/>
                  </a:schemeClr>
                </a:solidFill>
              </a:defRPr>
            </a:lvl2pPr>
            <a:lvl3pPr marL="685800" indent="0">
              <a:buNone/>
              <a:defRPr sz="140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8" name="TextBox 7">
            <a:extLst>
              <a:ext uri="{FF2B5EF4-FFF2-40B4-BE49-F238E27FC236}">
                <a16:creationId xmlns:a16="http://schemas.microsoft.com/office/drawing/2014/main" id="{0C31212A-1008-4EF2-8B7F-86DEA502ADB1}"/>
              </a:ext>
            </a:extLst>
          </p:cNvPr>
          <p:cNvSpPr txBox="1"/>
          <p:nvPr/>
        </p:nvSpPr>
        <p:spPr>
          <a:xfrm>
            <a:off x="8667467" y="4838659"/>
            <a:ext cx="279564" cy="207749"/>
          </a:xfrm>
          <a:prstGeom prst="rect">
            <a:avLst/>
          </a:prstGeom>
          <a:noFill/>
        </p:spPr>
        <p:txBody>
          <a:bodyPr wrap="none" lIns="68580" tIns="34290" rIns="68580" bIns="34290" rtlCol="0">
            <a:spAutoFit/>
          </a:bodyPr>
          <a:lstStyle/>
          <a:p>
            <a:pPr algn="r"/>
            <a:fld id="{90D50898-7696-49C2-8754-CB0BC3094AFB}" type="slidenum">
              <a:rPr lang="en-US" sz="900" smtClean="0">
                <a:solidFill>
                  <a:schemeClr val="bg1">
                    <a:lumMod val="65000"/>
                  </a:schemeClr>
                </a:solidFill>
                <a:latin typeface="+mj-lt"/>
                <a:ea typeface="Georgia" charset="0"/>
                <a:cs typeface="Arial" panose="020B0604020202020204" pitchFamily="34" charset="0"/>
              </a:rPr>
              <a:pPr algn="r"/>
              <a:t>‹#›</a:t>
            </a:fld>
            <a:endParaRPr lang="en-US" sz="900">
              <a:solidFill>
                <a:schemeClr val="bg1">
                  <a:lumMod val="65000"/>
                </a:schemeClr>
              </a:solidFill>
              <a:latin typeface="+mj-lt"/>
            </a:endParaRPr>
          </a:p>
        </p:txBody>
      </p:sp>
    </p:spTree>
    <p:extLst>
      <p:ext uri="{BB962C8B-B14F-4D97-AF65-F5344CB8AC3E}">
        <p14:creationId xmlns:p14="http://schemas.microsoft.com/office/powerpoint/2010/main" val="309709161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Divider Cotton">
    <p:spTree>
      <p:nvGrpSpPr>
        <p:cNvPr id="1" name=""/>
        <p:cNvGrpSpPr/>
        <p:nvPr/>
      </p:nvGrpSpPr>
      <p:grpSpPr>
        <a:xfrm>
          <a:off x="0" y="0"/>
          <a:ext cx="0" cy="0"/>
          <a:chOff x="0" y="0"/>
          <a:chExt cx="0" cy="0"/>
        </a:xfrm>
      </p:grpSpPr>
      <p:pic>
        <p:nvPicPr>
          <p:cNvPr id="12" name="Picture Placeholder 5">
            <a:extLst>
              <a:ext uri="{FF2B5EF4-FFF2-40B4-BE49-F238E27FC236}">
                <a16:creationId xmlns:a16="http://schemas.microsoft.com/office/drawing/2014/main" id="{2EF35781-9280-45A7-B502-774945BB6BEE}"/>
              </a:ext>
            </a:extLst>
          </p:cNvPr>
          <p:cNvPicPr>
            <a:picLocks noChangeAspect="1"/>
          </p:cNvPicPr>
          <p:nvPr/>
        </p:nvPicPr>
        <p:blipFill>
          <a:blip r:embed="rId2" cstate="print">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a:xfrm>
            <a:off x="2286000" y="0"/>
            <a:ext cx="4572000" cy="5143500"/>
          </a:xfrm>
          <a:prstGeom prst="rect">
            <a:avLst/>
          </a:prstGeom>
        </p:spPr>
      </p:pic>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78394" y="4827282"/>
            <a:ext cx="592180" cy="188971"/>
          </a:xfrm>
          <a:prstGeom prst="rect">
            <a:avLst/>
          </a:prstGeom>
        </p:spPr>
      </p:pic>
      <p:sp>
        <p:nvSpPr>
          <p:cNvPr id="9" name="Title 1"/>
          <p:cNvSpPr>
            <a:spLocks noGrp="1"/>
          </p:cNvSpPr>
          <p:nvPr>
            <p:ph type="title"/>
          </p:nvPr>
        </p:nvSpPr>
        <p:spPr>
          <a:xfrm>
            <a:off x="628650" y="2343225"/>
            <a:ext cx="7886700" cy="457048"/>
          </a:xfrm>
        </p:spPr>
        <p:txBody>
          <a:bodyPr anchor="ctr"/>
          <a:lstStyle>
            <a:lvl1pPr marL="0" algn="ctr" defTabSz="685800" rtl="0" eaLnBrk="1" latinLnBrk="0" hangingPunct="1">
              <a:defRPr lang="en-US" sz="2800" b="1" kern="1200" spc="0" baseline="0" dirty="0">
                <a:solidFill>
                  <a:schemeClr val="accent1"/>
                </a:solidFill>
                <a:latin typeface="+mj-lt"/>
                <a:ea typeface="Arial" panose="020B0604020202020204" pitchFamily="34" charset="0"/>
                <a:cs typeface="Arial" panose="020B0604020202020204" pitchFamily="34" charset="0"/>
              </a:defRPr>
            </a:lvl1pPr>
          </a:lstStyle>
          <a:p>
            <a:r>
              <a:rPr lang="en-US"/>
              <a:t>Click to edit Master title style</a:t>
            </a:r>
          </a:p>
        </p:txBody>
      </p:sp>
      <p:sp>
        <p:nvSpPr>
          <p:cNvPr id="10" name="Text Placeholder 2"/>
          <p:cNvSpPr>
            <a:spLocks noGrp="1"/>
          </p:cNvSpPr>
          <p:nvPr>
            <p:ph type="body" idx="1"/>
          </p:nvPr>
        </p:nvSpPr>
        <p:spPr>
          <a:xfrm>
            <a:off x="628650" y="3052055"/>
            <a:ext cx="7886700" cy="349968"/>
          </a:xfrm>
        </p:spPr>
        <p:txBody>
          <a:bodyPr/>
          <a:lstStyle>
            <a:lvl1pPr marL="0" indent="0" algn="ctr">
              <a:buNone/>
              <a:defRPr sz="1600" b="0" i="0" cap="none" baseline="0">
                <a:solidFill>
                  <a:schemeClr val="accent1"/>
                </a:solidFill>
                <a:latin typeface="+mn-lt"/>
              </a:defRPr>
            </a:lvl1pPr>
            <a:lvl2pPr marL="342900" indent="0">
              <a:buNone/>
              <a:defRPr sz="1500">
                <a:solidFill>
                  <a:schemeClr val="tx1">
                    <a:tint val="75000"/>
                  </a:schemeClr>
                </a:solidFill>
              </a:defRPr>
            </a:lvl2pPr>
            <a:lvl3pPr marL="685800" indent="0">
              <a:buNone/>
              <a:defRPr sz="140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8" name="TextBox 7">
            <a:extLst>
              <a:ext uri="{FF2B5EF4-FFF2-40B4-BE49-F238E27FC236}">
                <a16:creationId xmlns:a16="http://schemas.microsoft.com/office/drawing/2014/main" id="{0C31212A-1008-4EF2-8B7F-86DEA502ADB1}"/>
              </a:ext>
            </a:extLst>
          </p:cNvPr>
          <p:cNvSpPr txBox="1"/>
          <p:nvPr/>
        </p:nvSpPr>
        <p:spPr>
          <a:xfrm>
            <a:off x="8667467" y="4838659"/>
            <a:ext cx="279564" cy="207749"/>
          </a:xfrm>
          <a:prstGeom prst="rect">
            <a:avLst/>
          </a:prstGeom>
          <a:noFill/>
        </p:spPr>
        <p:txBody>
          <a:bodyPr wrap="none" lIns="68580" tIns="34290" rIns="68580" bIns="34290" rtlCol="0">
            <a:spAutoFit/>
          </a:bodyPr>
          <a:lstStyle/>
          <a:p>
            <a:pPr algn="r"/>
            <a:fld id="{90D50898-7696-49C2-8754-CB0BC3094AFB}" type="slidenum">
              <a:rPr lang="en-US" sz="900" smtClean="0">
                <a:solidFill>
                  <a:schemeClr val="bg1">
                    <a:lumMod val="65000"/>
                  </a:schemeClr>
                </a:solidFill>
                <a:latin typeface="+mj-lt"/>
                <a:ea typeface="Georgia" charset="0"/>
                <a:cs typeface="Arial" panose="020B0604020202020204" pitchFamily="34" charset="0"/>
              </a:rPr>
              <a:pPr algn="r"/>
              <a:t>‹#›</a:t>
            </a:fld>
            <a:endParaRPr lang="en-US" sz="900">
              <a:solidFill>
                <a:schemeClr val="bg1">
                  <a:lumMod val="65000"/>
                </a:schemeClr>
              </a:solidFill>
              <a:latin typeface="+mj-lt"/>
            </a:endParaRPr>
          </a:p>
        </p:txBody>
      </p:sp>
    </p:spTree>
    <p:extLst>
      <p:ext uri="{BB962C8B-B14F-4D97-AF65-F5344CB8AC3E}">
        <p14:creationId xmlns:p14="http://schemas.microsoft.com/office/powerpoint/2010/main" val="273869745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p:cSld name="Divider Rice">
    <p:spTree>
      <p:nvGrpSpPr>
        <p:cNvPr id="1" name=""/>
        <p:cNvGrpSpPr/>
        <p:nvPr/>
      </p:nvGrpSpPr>
      <p:grpSpPr>
        <a:xfrm>
          <a:off x="0" y="0"/>
          <a:ext cx="0" cy="0"/>
          <a:chOff x="0" y="0"/>
          <a:chExt cx="0" cy="0"/>
        </a:xfrm>
      </p:grpSpPr>
      <p:pic>
        <p:nvPicPr>
          <p:cNvPr id="7" name="Picture Placeholder 8" descr="A picture containing animal, invertebrate&#10;&#10;Description generated with high confidence">
            <a:extLst>
              <a:ext uri="{FF2B5EF4-FFF2-40B4-BE49-F238E27FC236}">
                <a16:creationId xmlns:a16="http://schemas.microsoft.com/office/drawing/2014/main" id="{3FA5EA4E-AC7F-42B6-BCEF-DFF6B40A51DA}"/>
              </a:ext>
            </a:extLst>
          </p:cNvPr>
          <p:cNvPicPr>
            <a:picLocks noChangeAspect="1"/>
          </p:cNvPicPr>
          <p:nvPr/>
        </p:nvPicPr>
        <p:blipFill>
          <a:blip r:embed="rId2" cstate="print">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a:xfrm>
            <a:off x="2286000" y="0"/>
            <a:ext cx="4572000" cy="5143500"/>
          </a:xfrm>
          <a:prstGeom prst="rect">
            <a:avLst/>
          </a:prstGeom>
        </p:spPr>
      </p:pic>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78394" y="4827282"/>
            <a:ext cx="592180" cy="188971"/>
          </a:xfrm>
          <a:prstGeom prst="rect">
            <a:avLst/>
          </a:prstGeom>
        </p:spPr>
      </p:pic>
      <p:sp>
        <p:nvSpPr>
          <p:cNvPr id="9" name="Title 1"/>
          <p:cNvSpPr>
            <a:spLocks noGrp="1"/>
          </p:cNvSpPr>
          <p:nvPr>
            <p:ph type="title"/>
          </p:nvPr>
        </p:nvSpPr>
        <p:spPr>
          <a:xfrm>
            <a:off x="628650" y="2343225"/>
            <a:ext cx="7886700" cy="457048"/>
          </a:xfrm>
        </p:spPr>
        <p:txBody>
          <a:bodyPr anchor="ctr"/>
          <a:lstStyle>
            <a:lvl1pPr marL="0" algn="ctr" defTabSz="685800" rtl="0" eaLnBrk="1" latinLnBrk="0" hangingPunct="1">
              <a:defRPr lang="en-US" sz="2800" b="1" kern="1200" spc="0" baseline="0" dirty="0">
                <a:solidFill>
                  <a:schemeClr val="accent1"/>
                </a:solidFill>
                <a:latin typeface="+mj-lt"/>
                <a:ea typeface="Arial" panose="020B0604020202020204" pitchFamily="34" charset="0"/>
                <a:cs typeface="Arial" panose="020B0604020202020204" pitchFamily="34" charset="0"/>
              </a:defRPr>
            </a:lvl1pPr>
          </a:lstStyle>
          <a:p>
            <a:r>
              <a:rPr lang="en-US"/>
              <a:t>Click to edit Master title style</a:t>
            </a:r>
          </a:p>
        </p:txBody>
      </p:sp>
      <p:sp>
        <p:nvSpPr>
          <p:cNvPr id="10" name="Text Placeholder 2"/>
          <p:cNvSpPr>
            <a:spLocks noGrp="1"/>
          </p:cNvSpPr>
          <p:nvPr>
            <p:ph type="body" idx="1"/>
          </p:nvPr>
        </p:nvSpPr>
        <p:spPr>
          <a:xfrm>
            <a:off x="628650" y="3052055"/>
            <a:ext cx="7886700" cy="349968"/>
          </a:xfrm>
        </p:spPr>
        <p:txBody>
          <a:bodyPr/>
          <a:lstStyle>
            <a:lvl1pPr marL="0" indent="0" algn="ctr">
              <a:buNone/>
              <a:defRPr sz="1600" b="0" i="0" cap="none" baseline="0">
                <a:solidFill>
                  <a:schemeClr val="accent1"/>
                </a:solidFill>
                <a:latin typeface="+mn-lt"/>
              </a:defRPr>
            </a:lvl1pPr>
            <a:lvl2pPr marL="342900" indent="0">
              <a:buNone/>
              <a:defRPr sz="1500">
                <a:solidFill>
                  <a:schemeClr val="tx1">
                    <a:tint val="75000"/>
                  </a:schemeClr>
                </a:solidFill>
              </a:defRPr>
            </a:lvl2pPr>
            <a:lvl3pPr marL="685800" indent="0">
              <a:buNone/>
              <a:defRPr sz="140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8" name="TextBox 7">
            <a:extLst>
              <a:ext uri="{FF2B5EF4-FFF2-40B4-BE49-F238E27FC236}">
                <a16:creationId xmlns:a16="http://schemas.microsoft.com/office/drawing/2014/main" id="{0C31212A-1008-4EF2-8B7F-86DEA502ADB1}"/>
              </a:ext>
            </a:extLst>
          </p:cNvPr>
          <p:cNvSpPr txBox="1"/>
          <p:nvPr/>
        </p:nvSpPr>
        <p:spPr>
          <a:xfrm>
            <a:off x="8667467" y="4838659"/>
            <a:ext cx="279564" cy="207749"/>
          </a:xfrm>
          <a:prstGeom prst="rect">
            <a:avLst/>
          </a:prstGeom>
          <a:noFill/>
        </p:spPr>
        <p:txBody>
          <a:bodyPr wrap="none" lIns="68580" tIns="34290" rIns="68580" bIns="34290" rtlCol="0">
            <a:spAutoFit/>
          </a:bodyPr>
          <a:lstStyle/>
          <a:p>
            <a:pPr algn="r"/>
            <a:fld id="{90D50898-7696-49C2-8754-CB0BC3094AFB}" type="slidenum">
              <a:rPr lang="en-US" sz="900" smtClean="0">
                <a:solidFill>
                  <a:schemeClr val="bg1">
                    <a:lumMod val="65000"/>
                  </a:schemeClr>
                </a:solidFill>
                <a:latin typeface="+mj-lt"/>
                <a:ea typeface="Georgia" charset="0"/>
                <a:cs typeface="Arial" panose="020B0604020202020204" pitchFamily="34" charset="0"/>
              </a:rPr>
              <a:pPr algn="r"/>
              <a:t>‹#›</a:t>
            </a:fld>
            <a:endParaRPr lang="en-US" sz="900">
              <a:solidFill>
                <a:schemeClr val="bg1">
                  <a:lumMod val="65000"/>
                </a:schemeClr>
              </a:solidFill>
              <a:latin typeface="+mj-lt"/>
            </a:endParaRPr>
          </a:p>
        </p:txBody>
      </p:sp>
    </p:spTree>
    <p:extLst>
      <p:ext uri="{BB962C8B-B14F-4D97-AF65-F5344CB8AC3E}">
        <p14:creationId xmlns:p14="http://schemas.microsoft.com/office/powerpoint/2010/main" val="97331151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Divider Soy">
    <p:spTree>
      <p:nvGrpSpPr>
        <p:cNvPr id="1" name=""/>
        <p:cNvGrpSpPr/>
        <p:nvPr/>
      </p:nvGrpSpPr>
      <p:grpSpPr>
        <a:xfrm>
          <a:off x="0" y="0"/>
          <a:ext cx="0" cy="0"/>
          <a:chOff x="0" y="0"/>
          <a:chExt cx="0" cy="0"/>
        </a:xfrm>
      </p:grpSpPr>
      <p:pic>
        <p:nvPicPr>
          <p:cNvPr id="12" name="Picture Placeholder 5">
            <a:extLst>
              <a:ext uri="{FF2B5EF4-FFF2-40B4-BE49-F238E27FC236}">
                <a16:creationId xmlns:a16="http://schemas.microsoft.com/office/drawing/2014/main" id="{9EEE27C6-F414-4A4D-BA6D-46592FC75001}"/>
              </a:ext>
            </a:extLst>
          </p:cNvPr>
          <p:cNvPicPr>
            <a:picLocks noChangeAspect="1"/>
          </p:cNvPicPr>
          <p:nvPr/>
        </p:nvPicPr>
        <p:blipFill>
          <a:blip r:embed="rId2" cstate="screen">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2288030" y="0"/>
            <a:ext cx="4567939" cy="5143500"/>
          </a:xfrm>
          <a:prstGeom prst="rect">
            <a:avLst/>
          </a:prstGeom>
        </p:spPr>
      </p:pic>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78394" y="4827282"/>
            <a:ext cx="592180" cy="188971"/>
          </a:xfrm>
          <a:prstGeom prst="rect">
            <a:avLst/>
          </a:prstGeom>
        </p:spPr>
      </p:pic>
      <p:sp>
        <p:nvSpPr>
          <p:cNvPr id="9" name="Title 1"/>
          <p:cNvSpPr>
            <a:spLocks noGrp="1"/>
          </p:cNvSpPr>
          <p:nvPr>
            <p:ph type="title"/>
          </p:nvPr>
        </p:nvSpPr>
        <p:spPr>
          <a:xfrm>
            <a:off x="628650" y="2343225"/>
            <a:ext cx="7886700" cy="457048"/>
          </a:xfrm>
        </p:spPr>
        <p:txBody>
          <a:bodyPr anchor="ctr"/>
          <a:lstStyle>
            <a:lvl1pPr marL="0" algn="ctr" defTabSz="685800" rtl="0" eaLnBrk="1" latinLnBrk="0" hangingPunct="1">
              <a:defRPr lang="en-US" sz="2800" b="1" kern="1200" spc="0" baseline="0" dirty="0">
                <a:solidFill>
                  <a:schemeClr val="accent1"/>
                </a:solidFill>
                <a:latin typeface="+mj-lt"/>
                <a:ea typeface="Arial" panose="020B0604020202020204" pitchFamily="34" charset="0"/>
                <a:cs typeface="Arial" panose="020B0604020202020204" pitchFamily="34" charset="0"/>
              </a:defRPr>
            </a:lvl1pPr>
          </a:lstStyle>
          <a:p>
            <a:r>
              <a:rPr lang="en-US"/>
              <a:t>Click to edit Master title style</a:t>
            </a:r>
          </a:p>
        </p:txBody>
      </p:sp>
      <p:sp>
        <p:nvSpPr>
          <p:cNvPr id="10" name="Text Placeholder 2"/>
          <p:cNvSpPr>
            <a:spLocks noGrp="1"/>
          </p:cNvSpPr>
          <p:nvPr>
            <p:ph type="body" idx="1"/>
          </p:nvPr>
        </p:nvSpPr>
        <p:spPr>
          <a:xfrm>
            <a:off x="628650" y="3052055"/>
            <a:ext cx="7886700" cy="349968"/>
          </a:xfrm>
        </p:spPr>
        <p:txBody>
          <a:bodyPr/>
          <a:lstStyle>
            <a:lvl1pPr marL="0" indent="0" algn="ctr">
              <a:buNone/>
              <a:defRPr sz="1600" b="0" i="0" cap="none" baseline="0">
                <a:solidFill>
                  <a:schemeClr val="accent1"/>
                </a:solidFill>
                <a:latin typeface="+mn-lt"/>
              </a:defRPr>
            </a:lvl1pPr>
            <a:lvl2pPr marL="342900" indent="0">
              <a:buNone/>
              <a:defRPr sz="1500">
                <a:solidFill>
                  <a:schemeClr val="tx1">
                    <a:tint val="75000"/>
                  </a:schemeClr>
                </a:solidFill>
              </a:defRPr>
            </a:lvl2pPr>
            <a:lvl3pPr marL="685800" indent="0">
              <a:buNone/>
              <a:defRPr sz="140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8" name="TextBox 7">
            <a:extLst>
              <a:ext uri="{FF2B5EF4-FFF2-40B4-BE49-F238E27FC236}">
                <a16:creationId xmlns:a16="http://schemas.microsoft.com/office/drawing/2014/main" id="{0C31212A-1008-4EF2-8B7F-86DEA502ADB1}"/>
              </a:ext>
            </a:extLst>
          </p:cNvPr>
          <p:cNvSpPr txBox="1"/>
          <p:nvPr/>
        </p:nvSpPr>
        <p:spPr>
          <a:xfrm>
            <a:off x="8667467" y="4838659"/>
            <a:ext cx="279564" cy="207749"/>
          </a:xfrm>
          <a:prstGeom prst="rect">
            <a:avLst/>
          </a:prstGeom>
          <a:noFill/>
        </p:spPr>
        <p:txBody>
          <a:bodyPr wrap="none" lIns="68580" tIns="34290" rIns="68580" bIns="34290" rtlCol="0">
            <a:spAutoFit/>
          </a:bodyPr>
          <a:lstStyle/>
          <a:p>
            <a:pPr algn="r"/>
            <a:fld id="{90D50898-7696-49C2-8754-CB0BC3094AFB}" type="slidenum">
              <a:rPr lang="en-US" sz="900" smtClean="0">
                <a:solidFill>
                  <a:schemeClr val="bg1">
                    <a:lumMod val="65000"/>
                  </a:schemeClr>
                </a:solidFill>
                <a:latin typeface="+mj-lt"/>
                <a:ea typeface="Georgia" charset="0"/>
                <a:cs typeface="Arial" panose="020B0604020202020204" pitchFamily="34" charset="0"/>
              </a:rPr>
              <a:pPr algn="r"/>
              <a:t>‹#›</a:t>
            </a:fld>
            <a:endParaRPr lang="en-US" sz="900">
              <a:solidFill>
                <a:schemeClr val="bg1">
                  <a:lumMod val="65000"/>
                </a:schemeClr>
              </a:solidFill>
              <a:latin typeface="+mj-lt"/>
            </a:endParaRPr>
          </a:p>
        </p:txBody>
      </p:sp>
    </p:spTree>
    <p:extLst>
      <p:ext uri="{BB962C8B-B14F-4D97-AF65-F5344CB8AC3E}">
        <p14:creationId xmlns:p14="http://schemas.microsoft.com/office/powerpoint/2010/main" val="319704359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Divider Wheat">
    <p:spTree>
      <p:nvGrpSpPr>
        <p:cNvPr id="1" name=""/>
        <p:cNvGrpSpPr/>
        <p:nvPr/>
      </p:nvGrpSpPr>
      <p:grpSpPr>
        <a:xfrm>
          <a:off x="0" y="0"/>
          <a:ext cx="0" cy="0"/>
          <a:chOff x="0" y="0"/>
          <a:chExt cx="0" cy="0"/>
        </a:xfrm>
      </p:grpSpPr>
      <p:pic>
        <p:nvPicPr>
          <p:cNvPr id="7" name="Picture Placeholder 6" descr="A picture containing invertebrate&#10;&#10;Description generated with high confidence">
            <a:extLst>
              <a:ext uri="{FF2B5EF4-FFF2-40B4-BE49-F238E27FC236}">
                <a16:creationId xmlns:a16="http://schemas.microsoft.com/office/drawing/2014/main" id="{5CD9EF6E-1A87-449B-9999-DE520C47F467}"/>
              </a:ext>
            </a:extLst>
          </p:cNvPr>
          <p:cNvPicPr>
            <a:picLocks noChangeAspect="1"/>
          </p:cNvPicPr>
          <p:nvPr userDrawn="1"/>
        </p:nvPicPr>
        <p:blipFill>
          <a:blip r:embed="rId2" cstate="print">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a:xfrm>
            <a:off x="2286000" y="0"/>
            <a:ext cx="4572000" cy="5143500"/>
          </a:xfrm>
          <a:prstGeom prst="rect">
            <a:avLst/>
          </a:prstGeom>
        </p:spPr>
      </p:pic>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78394" y="4827282"/>
            <a:ext cx="592180" cy="188971"/>
          </a:xfrm>
          <a:prstGeom prst="rect">
            <a:avLst/>
          </a:prstGeom>
        </p:spPr>
      </p:pic>
      <p:sp>
        <p:nvSpPr>
          <p:cNvPr id="9" name="Title 1"/>
          <p:cNvSpPr>
            <a:spLocks noGrp="1"/>
          </p:cNvSpPr>
          <p:nvPr>
            <p:ph type="title"/>
          </p:nvPr>
        </p:nvSpPr>
        <p:spPr>
          <a:xfrm>
            <a:off x="628650" y="2343225"/>
            <a:ext cx="7886700" cy="457048"/>
          </a:xfrm>
        </p:spPr>
        <p:txBody>
          <a:bodyPr anchor="ctr"/>
          <a:lstStyle>
            <a:lvl1pPr marL="0" algn="ctr" defTabSz="685800" rtl="0" eaLnBrk="1" latinLnBrk="0" hangingPunct="1">
              <a:defRPr lang="en-US" sz="2800" b="1" kern="1200" spc="0" baseline="0" dirty="0">
                <a:solidFill>
                  <a:schemeClr val="accent1"/>
                </a:solidFill>
                <a:latin typeface="+mj-lt"/>
                <a:ea typeface="Arial" panose="020B0604020202020204" pitchFamily="34" charset="0"/>
                <a:cs typeface="Arial" panose="020B0604020202020204" pitchFamily="34" charset="0"/>
              </a:defRPr>
            </a:lvl1pPr>
          </a:lstStyle>
          <a:p>
            <a:r>
              <a:rPr lang="en-US"/>
              <a:t>Click to edit Master title style</a:t>
            </a:r>
          </a:p>
        </p:txBody>
      </p:sp>
      <p:sp>
        <p:nvSpPr>
          <p:cNvPr id="10" name="Text Placeholder 2"/>
          <p:cNvSpPr>
            <a:spLocks noGrp="1"/>
          </p:cNvSpPr>
          <p:nvPr>
            <p:ph type="body" idx="1"/>
          </p:nvPr>
        </p:nvSpPr>
        <p:spPr>
          <a:xfrm>
            <a:off x="628650" y="3052055"/>
            <a:ext cx="7886700" cy="349968"/>
          </a:xfrm>
        </p:spPr>
        <p:txBody>
          <a:bodyPr/>
          <a:lstStyle>
            <a:lvl1pPr marL="0" indent="0" algn="ctr">
              <a:buNone/>
              <a:defRPr sz="1600" b="0" i="0" cap="none" baseline="0">
                <a:solidFill>
                  <a:schemeClr val="accent1"/>
                </a:solidFill>
                <a:latin typeface="+mn-lt"/>
              </a:defRPr>
            </a:lvl1pPr>
            <a:lvl2pPr marL="342900" indent="0">
              <a:buNone/>
              <a:defRPr sz="1500">
                <a:solidFill>
                  <a:schemeClr val="tx1">
                    <a:tint val="75000"/>
                  </a:schemeClr>
                </a:solidFill>
              </a:defRPr>
            </a:lvl2pPr>
            <a:lvl3pPr marL="685800" indent="0">
              <a:buNone/>
              <a:defRPr sz="140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8" name="TextBox 7">
            <a:extLst>
              <a:ext uri="{FF2B5EF4-FFF2-40B4-BE49-F238E27FC236}">
                <a16:creationId xmlns:a16="http://schemas.microsoft.com/office/drawing/2014/main" id="{0C31212A-1008-4EF2-8B7F-86DEA502ADB1}"/>
              </a:ext>
            </a:extLst>
          </p:cNvPr>
          <p:cNvSpPr txBox="1"/>
          <p:nvPr/>
        </p:nvSpPr>
        <p:spPr>
          <a:xfrm>
            <a:off x="8667467" y="4838659"/>
            <a:ext cx="279564" cy="207749"/>
          </a:xfrm>
          <a:prstGeom prst="rect">
            <a:avLst/>
          </a:prstGeom>
          <a:noFill/>
        </p:spPr>
        <p:txBody>
          <a:bodyPr wrap="none" lIns="68580" tIns="34290" rIns="68580" bIns="34290" rtlCol="0">
            <a:spAutoFit/>
          </a:bodyPr>
          <a:lstStyle/>
          <a:p>
            <a:pPr algn="r"/>
            <a:fld id="{90D50898-7696-49C2-8754-CB0BC3094AFB}" type="slidenum">
              <a:rPr lang="en-US" sz="900" smtClean="0">
                <a:solidFill>
                  <a:schemeClr val="bg1">
                    <a:lumMod val="65000"/>
                  </a:schemeClr>
                </a:solidFill>
                <a:latin typeface="+mj-lt"/>
                <a:ea typeface="Georgia" charset="0"/>
                <a:cs typeface="Arial" panose="020B0604020202020204" pitchFamily="34" charset="0"/>
              </a:rPr>
              <a:pPr algn="r"/>
              <a:t>‹#›</a:t>
            </a:fld>
            <a:endParaRPr lang="en-US" sz="900">
              <a:solidFill>
                <a:schemeClr val="bg1">
                  <a:lumMod val="65000"/>
                </a:schemeClr>
              </a:solidFill>
              <a:latin typeface="+mj-lt"/>
            </a:endParaRPr>
          </a:p>
        </p:txBody>
      </p:sp>
    </p:spTree>
    <p:extLst>
      <p:ext uri="{BB962C8B-B14F-4D97-AF65-F5344CB8AC3E}">
        <p14:creationId xmlns:p14="http://schemas.microsoft.com/office/powerpoint/2010/main" val="16868070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le Blue Rice">
    <p:bg>
      <p:bgPr>
        <a:solidFill>
          <a:schemeClr val="accent1"/>
        </a:solidFill>
        <a:effectLst/>
      </p:bgPr>
    </p:bg>
    <p:spTree>
      <p:nvGrpSpPr>
        <p:cNvPr id="1" name=""/>
        <p:cNvGrpSpPr/>
        <p:nvPr/>
      </p:nvGrpSpPr>
      <p:grpSpPr>
        <a:xfrm>
          <a:off x="0" y="0"/>
          <a:ext cx="0" cy="0"/>
          <a:chOff x="0" y="0"/>
          <a:chExt cx="0" cy="0"/>
        </a:xfrm>
      </p:grpSpPr>
      <p:pic>
        <p:nvPicPr>
          <p:cNvPr id="8" name="Picture Placeholder 16" descr="A picture containing animal, invertebrate&#10;&#10;Description generated with high confidence">
            <a:extLst>
              <a:ext uri="{FF2B5EF4-FFF2-40B4-BE49-F238E27FC236}">
                <a16:creationId xmlns:a16="http://schemas.microsoft.com/office/drawing/2014/main" id="{521D7C8F-5C05-467C-B3B7-9548BF9CABB9}"/>
              </a:ext>
            </a:extLst>
          </p:cNvPr>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a:xfrm>
            <a:off x="2286000" y="-4572"/>
            <a:ext cx="4572000" cy="5148072"/>
          </a:xfrm>
          <a:prstGeom prst="rect">
            <a:avLst/>
          </a:prstGeom>
        </p:spPr>
      </p:pic>
      <p:pic>
        <p:nvPicPr>
          <p:cNvPr id="7" name="Picture 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922414" y="4403928"/>
            <a:ext cx="1299173" cy="414900"/>
          </a:xfrm>
          <a:prstGeom prst="rect">
            <a:avLst/>
          </a:prstGeom>
        </p:spPr>
      </p:pic>
      <p:sp>
        <p:nvSpPr>
          <p:cNvPr id="2" name="Title 1"/>
          <p:cNvSpPr>
            <a:spLocks noGrp="1"/>
          </p:cNvSpPr>
          <p:nvPr>
            <p:ph type="ctrTitle"/>
          </p:nvPr>
        </p:nvSpPr>
        <p:spPr>
          <a:xfrm>
            <a:off x="457200" y="1746139"/>
            <a:ext cx="8229600" cy="567848"/>
          </a:xfrm>
        </p:spPr>
        <p:txBody>
          <a:bodyPr anchor="t"/>
          <a:lstStyle>
            <a:lvl1pPr algn="ctr">
              <a:defRPr sz="3600" spc="0" baseline="0">
                <a:solidFill>
                  <a:schemeClr val="bg1"/>
                </a:solidFill>
              </a:defRPr>
            </a:lvl1pPr>
          </a:lstStyle>
          <a:p>
            <a:r>
              <a:rPr lang="en-US"/>
              <a:t>Click to edit Master title style</a:t>
            </a:r>
          </a:p>
        </p:txBody>
      </p:sp>
      <p:sp>
        <p:nvSpPr>
          <p:cNvPr id="3" name="Subtitle 2"/>
          <p:cNvSpPr>
            <a:spLocks noGrp="1"/>
          </p:cNvSpPr>
          <p:nvPr>
            <p:ph type="subTitle" idx="1"/>
          </p:nvPr>
        </p:nvSpPr>
        <p:spPr>
          <a:xfrm>
            <a:off x="457200" y="2701528"/>
            <a:ext cx="8229600" cy="284693"/>
          </a:xfrm>
        </p:spPr>
        <p:txBody>
          <a:bodyPr/>
          <a:lstStyle>
            <a:lvl1pPr marL="0" indent="0" algn="ctr" defTabSz="685800" rtl="0" eaLnBrk="1" latinLnBrk="0" hangingPunct="1">
              <a:buNone/>
              <a:defRPr lang="en-US" sz="1400" b="0" kern="1200" cap="none" spc="100" baseline="0" dirty="0">
                <a:solidFill>
                  <a:schemeClr val="bg1"/>
                </a:solidFill>
                <a:latin typeface="+mn-lt"/>
                <a:ea typeface="Arial" panose="020B0604020202020204" pitchFamily="34" charset="0"/>
                <a:cs typeface="Arial" panose="020B0604020202020204" pitchFamily="34" charset="0"/>
              </a:defRPr>
            </a:lvl1pPr>
            <a:lvl2pPr marL="342900" indent="0" algn="ctr">
              <a:buNone/>
              <a:defRPr sz="1500"/>
            </a:lvl2pPr>
            <a:lvl3pPr marL="685800" indent="0" algn="ctr">
              <a:buNone/>
              <a:defRPr sz="140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10" name="Text Placeholder 9"/>
          <p:cNvSpPr>
            <a:spLocks noGrp="1"/>
          </p:cNvSpPr>
          <p:nvPr>
            <p:ph type="body" sz="quarter" idx="10" hasCustomPrompt="1"/>
          </p:nvPr>
        </p:nvSpPr>
        <p:spPr>
          <a:xfrm>
            <a:off x="457200" y="1403905"/>
            <a:ext cx="8229600" cy="235449"/>
          </a:xfrm>
        </p:spPr>
        <p:txBody>
          <a:bodyPr/>
          <a:lstStyle>
            <a:lvl1pPr marL="0" indent="0" algn="ctr" defTabSz="685800" rtl="0" eaLnBrk="1" latinLnBrk="0" hangingPunct="1">
              <a:lnSpc>
                <a:spcPct val="90000"/>
              </a:lnSpc>
              <a:spcBef>
                <a:spcPts val="750"/>
              </a:spcBef>
              <a:buFont typeface="Arial"/>
              <a:buNone/>
              <a:defRPr lang="en-US" sz="1200" b="1" kern="1200" cap="all" spc="450" baseline="0" dirty="0" smtClean="0">
                <a:solidFill>
                  <a:schemeClr val="accent2"/>
                </a:solidFill>
                <a:latin typeface="Arial Black" panose="020B0A04020102020204" pitchFamily="34" charset="0"/>
                <a:ea typeface="Arial Black" panose="020B0A04020102020204" pitchFamily="34" charset="0"/>
                <a:cs typeface="Arial" panose="020B0604020202020204" pitchFamily="34" charset="0"/>
              </a:defRPr>
            </a:lvl1pPr>
            <a:lvl2pPr marL="0" indent="0" algn="ctr" defTabSz="685800" rtl="0" eaLnBrk="1" latinLnBrk="0" hangingPunct="1">
              <a:lnSpc>
                <a:spcPct val="90000"/>
              </a:lnSpc>
              <a:spcBef>
                <a:spcPts val="750"/>
              </a:spcBef>
              <a:buFont typeface="Arial"/>
              <a:buNone/>
              <a:defRPr lang="en-US" sz="1200" b="1" kern="1200" cap="all" spc="450" baseline="0" dirty="0" smtClean="0">
                <a:solidFill>
                  <a:schemeClr val="accent2"/>
                </a:solidFill>
                <a:latin typeface="Arial Black" charset="0"/>
                <a:ea typeface="Arial Black" charset="0"/>
                <a:cs typeface="Arial Black" charset="0"/>
              </a:defRPr>
            </a:lvl2pPr>
            <a:lvl3pPr marL="0" indent="0" algn="ctr" defTabSz="685800" rtl="0" eaLnBrk="1" latinLnBrk="0" hangingPunct="1">
              <a:lnSpc>
                <a:spcPct val="90000"/>
              </a:lnSpc>
              <a:spcBef>
                <a:spcPts val="750"/>
              </a:spcBef>
              <a:buFont typeface="Arial"/>
              <a:buNone/>
              <a:defRPr lang="en-US" sz="1200" b="1" kern="1200" cap="all" spc="450" baseline="0" dirty="0" smtClean="0">
                <a:solidFill>
                  <a:schemeClr val="accent2"/>
                </a:solidFill>
                <a:latin typeface="Arial Black" charset="0"/>
                <a:ea typeface="Arial Black" charset="0"/>
                <a:cs typeface="Arial Black" charset="0"/>
              </a:defRPr>
            </a:lvl3pPr>
            <a:lvl4pPr marL="0" indent="0" algn="ctr" defTabSz="685800" rtl="0" eaLnBrk="1" latinLnBrk="0" hangingPunct="1">
              <a:lnSpc>
                <a:spcPct val="90000"/>
              </a:lnSpc>
              <a:spcBef>
                <a:spcPts val="750"/>
              </a:spcBef>
              <a:buFont typeface="Arial"/>
              <a:buNone/>
              <a:defRPr lang="en-US" sz="1200" b="1" kern="1200" cap="all" spc="450" baseline="0" dirty="0" smtClean="0">
                <a:solidFill>
                  <a:schemeClr val="accent2"/>
                </a:solidFill>
                <a:latin typeface="Arial Black" charset="0"/>
                <a:ea typeface="Arial Black" charset="0"/>
                <a:cs typeface="Arial Black" charset="0"/>
              </a:defRPr>
            </a:lvl4pPr>
            <a:lvl5pPr marL="0" indent="0" algn="ctr" defTabSz="685800" rtl="0" eaLnBrk="1" latinLnBrk="0" hangingPunct="1">
              <a:lnSpc>
                <a:spcPct val="90000"/>
              </a:lnSpc>
              <a:spcBef>
                <a:spcPts val="750"/>
              </a:spcBef>
              <a:buFont typeface="Arial"/>
              <a:buNone/>
              <a:defRPr lang="en-US" sz="1200" b="1" kern="1200" cap="all" spc="450" baseline="0" dirty="0">
                <a:solidFill>
                  <a:schemeClr val="accent2"/>
                </a:solidFill>
                <a:latin typeface="Arial Black" charset="0"/>
                <a:ea typeface="Arial Black" charset="0"/>
                <a:cs typeface="Arial Black" charset="0"/>
              </a:defRPr>
            </a:lvl5pPr>
          </a:lstStyle>
          <a:p>
            <a:pPr lvl="0"/>
            <a:r>
              <a:rPr lang="en-US"/>
              <a:t>Click to edit date</a:t>
            </a:r>
          </a:p>
        </p:txBody>
      </p:sp>
    </p:spTree>
    <p:extLst>
      <p:ext uri="{BB962C8B-B14F-4D97-AF65-F5344CB8AC3E}">
        <p14:creationId xmlns:p14="http://schemas.microsoft.com/office/powerpoint/2010/main" val="11337839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Title Blue Soy">
    <p:bg>
      <p:bgPr>
        <a:solidFill>
          <a:schemeClr val="accent1"/>
        </a:solidFill>
        <a:effectLst/>
      </p:bgPr>
    </p:bg>
    <p:spTree>
      <p:nvGrpSpPr>
        <p:cNvPr id="1" name=""/>
        <p:cNvGrpSpPr/>
        <p:nvPr/>
      </p:nvGrpSpPr>
      <p:grpSpPr>
        <a:xfrm>
          <a:off x="0" y="0"/>
          <a:ext cx="0" cy="0"/>
          <a:chOff x="0" y="0"/>
          <a:chExt cx="0" cy="0"/>
        </a:xfrm>
      </p:grpSpPr>
      <p:pic>
        <p:nvPicPr>
          <p:cNvPr id="9" name="Picture Placeholder 10">
            <a:extLst>
              <a:ext uri="{FF2B5EF4-FFF2-40B4-BE49-F238E27FC236}">
                <a16:creationId xmlns:a16="http://schemas.microsoft.com/office/drawing/2014/main" id="{1B931903-7124-4B0C-A506-E95729CB448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286000" y="-4572"/>
            <a:ext cx="4572000" cy="5148071"/>
          </a:xfrm>
          <a:prstGeom prst="rect">
            <a:avLst/>
          </a:prstGeom>
        </p:spPr>
      </p:pic>
      <p:pic>
        <p:nvPicPr>
          <p:cNvPr id="7" name="Picture 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922414" y="4403928"/>
            <a:ext cx="1299173" cy="414900"/>
          </a:xfrm>
          <a:prstGeom prst="rect">
            <a:avLst/>
          </a:prstGeom>
        </p:spPr>
      </p:pic>
      <p:sp>
        <p:nvSpPr>
          <p:cNvPr id="2" name="Title 1"/>
          <p:cNvSpPr>
            <a:spLocks noGrp="1"/>
          </p:cNvSpPr>
          <p:nvPr>
            <p:ph type="ctrTitle"/>
          </p:nvPr>
        </p:nvSpPr>
        <p:spPr>
          <a:xfrm>
            <a:off x="457200" y="1746139"/>
            <a:ext cx="8229600" cy="567848"/>
          </a:xfrm>
        </p:spPr>
        <p:txBody>
          <a:bodyPr anchor="t"/>
          <a:lstStyle>
            <a:lvl1pPr algn="ctr">
              <a:defRPr sz="3600" spc="0" baseline="0">
                <a:solidFill>
                  <a:schemeClr val="bg1"/>
                </a:solidFill>
              </a:defRPr>
            </a:lvl1pPr>
          </a:lstStyle>
          <a:p>
            <a:r>
              <a:rPr lang="en-US"/>
              <a:t>Click to edit Master title style</a:t>
            </a:r>
          </a:p>
        </p:txBody>
      </p:sp>
      <p:sp>
        <p:nvSpPr>
          <p:cNvPr id="3" name="Subtitle 2"/>
          <p:cNvSpPr>
            <a:spLocks noGrp="1"/>
          </p:cNvSpPr>
          <p:nvPr>
            <p:ph type="subTitle" idx="1"/>
          </p:nvPr>
        </p:nvSpPr>
        <p:spPr>
          <a:xfrm>
            <a:off x="457200" y="2701528"/>
            <a:ext cx="8229600" cy="284693"/>
          </a:xfrm>
        </p:spPr>
        <p:txBody>
          <a:bodyPr/>
          <a:lstStyle>
            <a:lvl1pPr marL="0" indent="0" algn="ctr" defTabSz="685800" rtl="0" eaLnBrk="1" latinLnBrk="0" hangingPunct="1">
              <a:buNone/>
              <a:defRPr lang="en-US" sz="1400" b="0" kern="1200" cap="none" spc="100" baseline="0" dirty="0">
                <a:solidFill>
                  <a:schemeClr val="bg1"/>
                </a:solidFill>
                <a:latin typeface="+mn-lt"/>
                <a:ea typeface="Arial" panose="020B0604020202020204" pitchFamily="34" charset="0"/>
                <a:cs typeface="Arial" panose="020B0604020202020204" pitchFamily="34" charset="0"/>
              </a:defRPr>
            </a:lvl1pPr>
            <a:lvl2pPr marL="342900" indent="0" algn="ctr">
              <a:buNone/>
              <a:defRPr sz="1500"/>
            </a:lvl2pPr>
            <a:lvl3pPr marL="685800" indent="0" algn="ctr">
              <a:buNone/>
              <a:defRPr sz="140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10" name="Text Placeholder 9"/>
          <p:cNvSpPr>
            <a:spLocks noGrp="1"/>
          </p:cNvSpPr>
          <p:nvPr>
            <p:ph type="body" sz="quarter" idx="10" hasCustomPrompt="1"/>
          </p:nvPr>
        </p:nvSpPr>
        <p:spPr>
          <a:xfrm>
            <a:off x="457200" y="1403905"/>
            <a:ext cx="8229600" cy="235449"/>
          </a:xfrm>
        </p:spPr>
        <p:txBody>
          <a:bodyPr/>
          <a:lstStyle>
            <a:lvl1pPr marL="0" indent="0" algn="ctr" defTabSz="685800" rtl="0" eaLnBrk="1" latinLnBrk="0" hangingPunct="1">
              <a:lnSpc>
                <a:spcPct val="90000"/>
              </a:lnSpc>
              <a:spcBef>
                <a:spcPts val="750"/>
              </a:spcBef>
              <a:buFont typeface="Arial"/>
              <a:buNone/>
              <a:defRPr lang="en-US" sz="1200" b="1" kern="1200" cap="all" spc="450" baseline="0" dirty="0" smtClean="0">
                <a:solidFill>
                  <a:schemeClr val="accent2"/>
                </a:solidFill>
                <a:latin typeface="Arial Black" panose="020B0A04020102020204" pitchFamily="34" charset="0"/>
                <a:ea typeface="Arial Black" panose="020B0A04020102020204" pitchFamily="34" charset="0"/>
                <a:cs typeface="Arial" panose="020B0604020202020204" pitchFamily="34" charset="0"/>
              </a:defRPr>
            </a:lvl1pPr>
            <a:lvl2pPr marL="0" indent="0" algn="ctr" defTabSz="685800" rtl="0" eaLnBrk="1" latinLnBrk="0" hangingPunct="1">
              <a:lnSpc>
                <a:spcPct val="90000"/>
              </a:lnSpc>
              <a:spcBef>
                <a:spcPts val="750"/>
              </a:spcBef>
              <a:buFont typeface="Arial"/>
              <a:buNone/>
              <a:defRPr lang="en-US" sz="1200" b="1" kern="1200" cap="all" spc="450" baseline="0" dirty="0" smtClean="0">
                <a:solidFill>
                  <a:schemeClr val="accent2"/>
                </a:solidFill>
                <a:latin typeface="Arial Black" charset="0"/>
                <a:ea typeface="Arial Black" charset="0"/>
                <a:cs typeface="Arial Black" charset="0"/>
              </a:defRPr>
            </a:lvl2pPr>
            <a:lvl3pPr marL="0" indent="0" algn="ctr" defTabSz="685800" rtl="0" eaLnBrk="1" latinLnBrk="0" hangingPunct="1">
              <a:lnSpc>
                <a:spcPct val="90000"/>
              </a:lnSpc>
              <a:spcBef>
                <a:spcPts val="750"/>
              </a:spcBef>
              <a:buFont typeface="Arial"/>
              <a:buNone/>
              <a:defRPr lang="en-US" sz="1200" b="1" kern="1200" cap="all" spc="450" baseline="0" dirty="0" smtClean="0">
                <a:solidFill>
                  <a:schemeClr val="accent2"/>
                </a:solidFill>
                <a:latin typeface="Arial Black" charset="0"/>
                <a:ea typeface="Arial Black" charset="0"/>
                <a:cs typeface="Arial Black" charset="0"/>
              </a:defRPr>
            </a:lvl3pPr>
            <a:lvl4pPr marL="0" indent="0" algn="ctr" defTabSz="685800" rtl="0" eaLnBrk="1" latinLnBrk="0" hangingPunct="1">
              <a:lnSpc>
                <a:spcPct val="90000"/>
              </a:lnSpc>
              <a:spcBef>
                <a:spcPts val="750"/>
              </a:spcBef>
              <a:buFont typeface="Arial"/>
              <a:buNone/>
              <a:defRPr lang="en-US" sz="1200" b="1" kern="1200" cap="all" spc="450" baseline="0" dirty="0" smtClean="0">
                <a:solidFill>
                  <a:schemeClr val="accent2"/>
                </a:solidFill>
                <a:latin typeface="Arial Black" charset="0"/>
                <a:ea typeface="Arial Black" charset="0"/>
                <a:cs typeface="Arial Black" charset="0"/>
              </a:defRPr>
            </a:lvl4pPr>
            <a:lvl5pPr marL="0" indent="0" algn="ctr" defTabSz="685800" rtl="0" eaLnBrk="1" latinLnBrk="0" hangingPunct="1">
              <a:lnSpc>
                <a:spcPct val="90000"/>
              </a:lnSpc>
              <a:spcBef>
                <a:spcPts val="750"/>
              </a:spcBef>
              <a:buFont typeface="Arial"/>
              <a:buNone/>
              <a:defRPr lang="en-US" sz="1200" b="1" kern="1200" cap="all" spc="450" baseline="0" dirty="0">
                <a:solidFill>
                  <a:schemeClr val="accent2"/>
                </a:solidFill>
                <a:latin typeface="Arial Black" charset="0"/>
                <a:ea typeface="Arial Black" charset="0"/>
                <a:cs typeface="Arial Black" charset="0"/>
              </a:defRPr>
            </a:lvl5pPr>
          </a:lstStyle>
          <a:p>
            <a:pPr lvl="0"/>
            <a:r>
              <a:rPr lang="en-US"/>
              <a:t>Click to edit date</a:t>
            </a:r>
          </a:p>
        </p:txBody>
      </p:sp>
    </p:spTree>
    <p:extLst>
      <p:ext uri="{BB962C8B-B14F-4D97-AF65-F5344CB8AC3E}">
        <p14:creationId xmlns:p14="http://schemas.microsoft.com/office/powerpoint/2010/main" val="36780374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Title Blue Wheat">
    <p:bg>
      <p:bgPr>
        <a:solidFill>
          <a:schemeClr val="accent1"/>
        </a:solidFill>
        <a:effectLst/>
      </p:bgPr>
    </p:bg>
    <p:spTree>
      <p:nvGrpSpPr>
        <p:cNvPr id="1" name=""/>
        <p:cNvGrpSpPr/>
        <p:nvPr/>
      </p:nvGrpSpPr>
      <p:grpSpPr>
        <a:xfrm>
          <a:off x="0" y="0"/>
          <a:ext cx="0" cy="0"/>
          <a:chOff x="0" y="0"/>
          <a:chExt cx="0" cy="0"/>
        </a:xfrm>
      </p:grpSpPr>
      <p:pic>
        <p:nvPicPr>
          <p:cNvPr id="8" name="Picture Placeholder 6" descr="A picture containing invertebrate&#10;&#10;Description generated with high confidence">
            <a:extLst>
              <a:ext uri="{FF2B5EF4-FFF2-40B4-BE49-F238E27FC236}">
                <a16:creationId xmlns:a16="http://schemas.microsoft.com/office/drawing/2014/main" id="{20F48A1D-D6FF-474E-A884-41B9DE2526AF}"/>
              </a:ext>
            </a:extLst>
          </p:cNvPr>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a:xfrm>
            <a:off x="2286000" y="0"/>
            <a:ext cx="4572000" cy="5143500"/>
          </a:xfrm>
          <a:prstGeom prst="rect">
            <a:avLst/>
          </a:prstGeom>
        </p:spPr>
      </p:pic>
      <p:pic>
        <p:nvPicPr>
          <p:cNvPr id="7" name="Picture 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922414" y="4403928"/>
            <a:ext cx="1299173" cy="414900"/>
          </a:xfrm>
          <a:prstGeom prst="rect">
            <a:avLst/>
          </a:prstGeom>
        </p:spPr>
      </p:pic>
      <p:sp>
        <p:nvSpPr>
          <p:cNvPr id="2" name="Title 1"/>
          <p:cNvSpPr>
            <a:spLocks noGrp="1"/>
          </p:cNvSpPr>
          <p:nvPr>
            <p:ph type="ctrTitle"/>
          </p:nvPr>
        </p:nvSpPr>
        <p:spPr>
          <a:xfrm>
            <a:off x="457200" y="1746139"/>
            <a:ext cx="8229600" cy="567848"/>
          </a:xfrm>
        </p:spPr>
        <p:txBody>
          <a:bodyPr anchor="t"/>
          <a:lstStyle>
            <a:lvl1pPr algn="ctr">
              <a:defRPr sz="3600" spc="0" baseline="0">
                <a:solidFill>
                  <a:schemeClr val="bg1"/>
                </a:solidFill>
              </a:defRPr>
            </a:lvl1pPr>
          </a:lstStyle>
          <a:p>
            <a:r>
              <a:rPr lang="en-US"/>
              <a:t>Click to edit Master title style</a:t>
            </a:r>
          </a:p>
        </p:txBody>
      </p:sp>
      <p:sp>
        <p:nvSpPr>
          <p:cNvPr id="3" name="Subtitle 2"/>
          <p:cNvSpPr>
            <a:spLocks noGrp="1"/>
          </p:cNvSpPr>
          <p:nvPr>
            <p:ph type="subTitle" idx="1"/>
          </p:nvPr>
        </p:nvSpPr>
        <p:spPr>
          <a:xfrm>
            <a:off x="457200" y="2701528"/>
            <a:ext cx="8229600" cy="284693"/>
          </a:xfrm>
        </p:spPr>
        <p:txBody>
          <a:bodyPr/>
          <a:lstStyle>
            <a:lvl1pPr marL="0" indent="0" algn="ctr" defTabSz="685800" rtl="0" eaLnBrk="1" latinLnBrk="0" hangingPunct="1">
              <a:buNone/>
              <a:defRPr lang="en-US" sz="1400" b="0" kern="1200" cap="none" spc="100" baseline="0" dirty="0">
                <a:solidFill>
                  <a:schemeClr val="bg1"/>
                </a:solidFill>
                <a:latin typeface="+mn-lt"/>
                <a:ea typeface="Arial" panose="020B0604020202020204" pitchFamily="34" charset="0"/>
                <a:cs typeface="Arial" panose="020B0604020202020204" pitchFamily="34" charset="0"/>
              </a:defRPr>
            </a:lvl1pPr>
            <a:lvl2pPr marL="342900" indent="0" algn="ctr">
              <a:buNone/>
              <a:defRPr sz="1500"/>
            </a:lvl2pPr>
            <a:lvl3pPr marL="685800" indent="0" algn="ctr">
              <a:buNone/>
              <a:defRPr sz="140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10" name="Text Placeholder 9"/>
          <p:cNvSpPr>
            <a:spLocks noGrp="1"/>
          </p:cNvSpPr>
          <p:nvPr>
            <p:ph type="body" sz="quarter" idx="10" hasCustomPrompt="1"/>
          </p:nvPr>
        </p:nvSpPr>
        <p:spPr>
          <a:xfrm>
            <a:off x="457200" y="1403905"/>
            <a:ext cx="8229600" cy="235449"/>
          </a:xfrm>
        </p:spPr>
        <p:txBody>
          <a:bodyPr/>
          <a:lstStyle>
            <a:lvl1pPr marL="0" indent="0" algn="ctr" defTabSz="685800" rtl="0" eaLnBrk="1" latinLnBrk="0" hangingPunct="1">
              <a:lnSpc>
                <a:spcPct val="90000"/>
              </a:lnSpc>
              <a:spcBef>
                <a:spcPts val="750"/>
              </a:spcBef>
              <a:buFont typeface="Arial"/>
              <a:buNone/>
              <a:defRPr lang="en-US" sz="1200" b="1" kern="1200" cap="all" spc="450" baseline="0" dirty="0" smtClean="0">
                <a:solidFill>
                  <a:schemeClr val="accent2"/>
                </a:solidFill>
                <a:latin typeface="Arial Black" panose="020B0A04020102020204" pitchFamily="34" charset="0"/>
                <a:ea typeface="Arial Black" panose="020B0A04020102020204" pitchFamily="34" charset="0"/>
                <a:cs typeface="Arial" panose="020B0604020202020204" pitchFamily="34" charset="0"/>
              </a:defRPr>
            </a:lvl1pPr>
            <a:lvl2pPr marL="0" indent="0" algn="ctr" defTabSz="685800" rtl="0" eaLnBrk="1" latinLnBrk="0" hangingPunct="1">
              <a:lnSpc>
                <a:spcPct val="90000"/>
              </a:lnSpc>
              <a:spcBef>
                <a:spcPts val="750"/>
              </a:spcBef>
              <a:buFont typeface="Arial"/>
              <a:buNone/>
              <a:defRPr lang="en-US" sz="1200" b="1" kern="1200" cap="all" spc="450" baseline="0" dirty="0" smtClean="0">
                <a:solidFill>
                  <a:schemeClr val="accent2"/>
                </a:solidFill>
                <a:latin typeface="Arial Black" charset="0"/>
                <a:ea typeface="Arial Black" charset="0"/>
                <a:cs typeface="Arial Black" charset="0"/>
              </a:defRPr>
            </a:lvl2pPr>
            <a:lvl3pPr marL="0" indent="0" algn="ctr" defTabSz="685800" rtl="0" eaLnBrk="1" latinLnBrk="0" hangingPunct="1">
              <a:lnSpc>
                <a:spcPct val="90000"/>
              </a:lnSpc>
              <a:spcBef>
                <a:spcPts val="750"/>
              </a:spcBef>
              <a:buFont typeface="Arial"/>
              <a:buNone/>
              <a:defRPr lang="en-US" sz="1200" b="1" kern="1200" cap="all" spc="450" baseline="0" dirty="0" smtClean="0">
                <a:solidFill>
                  <a:schemeClr val="accent2"/>
                </a:solidFill>
                <a:latin typeface="Arial Black" charset="0"/>
                <a:ea typeface="Arial Black" charset="0"/>
                <a:cs typeface="Arial Black" charset="0"/>
              </a:defRPr>
            </a:lvl3pPr>
            <a:lvl4pPr marL="0" indent="0" algn="ctr" defTabSz="685800" rtl="0" eaLnBrk="1" latinLnBrk="0" hangingPunct="1">
              <a:lnSpc>
                <a:spcPct val="90000"/>
              </a:lnSpc>
              <a:spcBef>
                <a:spcPts val="750"/>
              </a:spcBef>
              <a:buFont typeface="Arial"/>
              <a:buNone/>
              <a:defRPr lang="en-US" sz="1200" b="1" kern="1200" cap="all" spc="450" baseline="0" dirty="0" smtClean="0">
                <a:solidFill>
                  <a:schemeClr val="accent2"/>
                </a:solidFill>
                <a:latin typeface="Arial Black" charset="0"/>
                <a:ea typeface="Arial Black" charset="0"/>
                <a:cs typeface="Arial Black" charset="0"/>
              </a:defRPr>
            </a:lvl4pPr>
            <a:lvl5pPr marL="0" indent="0" algn="ctr" defTabSz="685800" rtl="0" eaLnBrk="1" latinLnBrk="0" hangingPunct="1">
              <a:lnSpc>
                <a:spcPct val="90000"/>
              </a:lnSpc>
              <a:spcBef>
                <a:spcPts val="750"/>
              </a:spcBef>
              <a:buFont typeface="Arial"/>
              <a:buNone/>
              <a:defRPr lang="en-US" sz="1200" b="1" kern="1200" cap="all" spc="450" baseline="0" dirty="0">
                <a:solidFill>
                  <a:schemeClr val="accent2"/>
                </a:solidFill>
                <a:latin typeface="Arial Black" charset="0"/>
                <a:ea typeface="Arial Black" charset="0"/>
                <a:cs typeface="Arial Black" charset="0"/>
              </a:defRPr>
            </a:lvl5pPr>
          </a:lstStyle>
          <a:p>
            <a:pPr lvl="0"/>
            <a:r>
              <a:rPr lang="en-US"/>
              <a:t>Click to edit date</a:t>
            </a:r>
          </a:p>
        </p:txBody>
      </p:sp>
    </p:spTree>
    <p:extLst>
      <p:ext uri="{BB962C8B-B14F-4D97-AF65-F5344CB8AC3E}">
        <p14:creationId xmlns:p14="http://schemas.microsoft.com/office/powerpoint/2010/main" val="21404551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Title White Corn">
    <p:spTree>
      <p:nvGrpSpPr>
        <p:cNvPr id="1" name=""/>
        <p:cNvGrpSpPr/>
        <p:nvPr/>
      </p:nvGrpSpPr>
      <p:grpSpPr>
        <a:xfrm>
          <a:off x="0" y="0"/>
          <a:ext cx="0" cy="0"/>
          <a:chOff x="0" y="0"/>
          <a:chExt cx="0" cy="0"/>
        </a:xfrm>
      </p:grpSpPr>
      <p:pic>
        <p:nvPicPr>
          <p:cNvPr id="7" name="Picture Placeholder 6">
            <a:extLst>
              <a:ext uri="{FF2B5EF4-FFF2-40B4-BE49-F238E27FC236}">
                <a16:creationId xmlns:a16="http://schemas.microsoft.com/office/drawing/2014/main" id="{72732545-CD3B-43CA-A5A6-AEDEEFFCA663}"/>
              </a:ext>
            </a:extLst>
          </p:cNvPr>
          <p:cNvPicPr>
            <a:picLocks noChangeAspect="1"/>
          </p:cNvPicPr>
          <p:nvPr/>
        </p:nvPicPr>
        <p:blipFill>
          <a:blip r:embed="rId2">
            <a:duotone>
              <a:schemeClr val="bg2">
                <a:shade val="45000"/>
                <a:satMod val="135000"/>
              </a:schemeClr>
              <a:prstClr val="white"/>
            </a:duotone>
          </a:blip>
          <a:stretch>
            <a:fillRect/>
          </a:stretch>
        </p:blipFill>
        <p:spPr>
          <a:xfrm>
            <a:off x="2288819" y="0"/>
            <a:ext cx="4566362" cy="5143500"/>
          </a:xfrm>
          <a:prstGeom prst="rect">
            <a:avLst/>
          </a:prstGeom>
        </p:spPr>
      </p:pic>
      <p:sp>
        <p:nvSpPr>
          <p:cNvPr id="2" name="Title 1"/>
          <p:cNvSpPr>
            <a:spLocks noGrp="1"/>
          </p:cNvSpPr>
          <p:nvPr>
            <p:ph type="ctrTitle"/>
          </p:nvPr>
        </p:nvSpPr>
        <p:spPr>
          <a:xfrm>
            <a:off x="457200" y="1746139"/>
            <a:ext cx="8229600" cy="567848"/>
          </a:xfrm>
        </p:spPr>
        <p:txBody>
          <a:bodyPr anchor="t"/>
          <a:lstStyle>
            <a:lvl1pPr algn="ctr">
              <a:defRPr sz="3600" spc="0" baseline="0">
                <a:solidFill>
                  <a:schemeClr val="accent1"/>
                </a:solidFill>
              </a:defRPr>
            </a:lvl1pPr>
          </a:lstStyle>
          <a:p>
            <a:r>
              <a:rPr lang="en-US"/>
              <a:t>Click to edit Master title style</a:t>
            </a:r>
          </a:p>
        </p:txBody>
      </p:sp>
      <p:sp>
        <p:nvSpPr>
          <p:cNvPr id="3" name="Subtitle 2"/>
          <p:cNvSpPr>
            <a:spLocks noGrp="1"/>
          </p:cNvSpPr>
          <p:nvPr>
            <p:ph type="subTitle" idx="1"/>
          </p:nvPr>
        </p:nvSpPr>
        <p:spPr>
          <a:xfrm>
            <a:off x="457200" y="2701528"/>
            <a:ext cx="8229600" cy="284693"/>
          </a:xfrm>
        </p:spPr>
        <p:txBody>
          <a:bodyPr/>
          <a:lstStyle>
            <a:lvl1pPr marL="0" indent="0" algn="ctr" defTabSz="685800" rtl="0" eaLnBrk="1" latinLnBrk="0" hangingPunct="1">
              <a:buNone/>
              <a:defRPr lang="en-US" sz="1400" b="0" kern="1200" cap="none" spc="100" baseline="0" dirty="0">
                <a:solidFill>
                  <a:schemeClr val="accent1"/>
                </a:solidFill>
                <a:latin typeface="+mn-lt"/>
                <a:ea typeface="Arial" panose="020B0604020202020204" pitchFamily="34" charset="0"/>
                <a:cs typeface="Arial" panose="020B0604020202020204" pitchFamily="34" charset="0"/>
              </a:defRPr>
            </a:lvl1pPr>
            <a:lvl2pPr marL="342900" indent="0" algn="ctr">
              <a:buNone/>
              <a:defRPr sz="1500"/>
            </a:lvl2pPr>
            <a:lvl3pPr marL="685800" indent="0" algn="ctr">
              <a:buNone/>
              <a:defRPr sz="140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10" name="Text Placeholder 9"/>
          <p:cNvSpPr>
            <a:spLocks noGrp="1"/>
          </p:cNvSpPr>
          <p:nvPr>
            <p:ph type="body" sz="quarter" idx="10" hasCustomPrompt="1"/>
          </p:nvPr>
        </p:nvSpPr>
        <p:spPr>
          <a:xfrm>
            <a:off x="457200" y="1403905"/>
            <a:ext cx="8229600" cy="235449"/>
          </a:xfrm>
        </p:spPr>
        <p:txBody>
          <a:bodyPr/>
          <a:lstStyle>
            <a:lvl1pPr marL="0" indent="0" algn="ctr" defTabSz="685800" rtl="0" eaLnBrk="1" latinLnBrk="0" hangingPunct="1">
              <a:lnSpc>
                <a:spcPct val="90000"/>
              </a:lnSpc>
              <a:spcBef>
                <a:spcPts val="750"/>
              </a:spcBef>
              <a:buFont typeface="Arial"/>
              <a:buNone/>
              <a:defRPr lang="en-US" sz="1200" b="0" kern="1200" cap="all" spc="450" baseline="0" dirty="0" smtClean="0">
                <a:solidFill>
                  <a:schemeClr val="accent2"/>
                </a:solidFill>
                <a:latin typeface="Arial Black" panose="020B0A04020102020204" pitchFamily="34" charset="0"/>
                <a:ea typeface="Arial Black" panose="020B0A04020102020204" pitchFamily="34" charset="0"/>
                <a:cs typeface="Arial" panose="020B0604020202020204" pitchFamily="34" charset="0"/>
              </a:defRPr>
            </a:lvl1pPr>
            <a:lvl2pPr marL="0" indent="0" algn="ctr" defTabSz="685800" rtl="0" eaLnBrk="1" latinLnBrk="0" hangingPunct="1">
              <a:lnSpc>
                <a:spcPct val="90000"/>
              </a:lnSpc>
              <a:spcBef>
                <a:spcPts val="750"/>
              </a:spcBef>
              <a:buFont typeface="Arial"/>
              <a:buNone/>
              <a:defRPr lang="en-US" sz="1200" b="1" kern="1200" cap="all" spc="450" baseline="0" dirty="0" smtClean="0">
                <a:solidFill>
                  <a:schemeClr val="accent2"/>
                </a:solidFill>
                <a:latin typeface="Arial Black" charset="0"/>
                <a:ea typeface="Arial Black" charset="0"/>
                <a:cs typeface="Arial Black" charset="0"/>
              </a:defRPr>
            </a:lvl2pPr>
            <a:lvl3pPr marL="0" indent="0" algn="ctr" defTabSz="685800" rtl="0" eaLnBrk="1" latinLnBrk="0" hangingPunct="1">
              <a:lnSpc>
                <a:spcPct val="90000"/>
              </a:lnSpc>
              <a:spcBef>
                <a:spcPts val="750"/>
              </a:spcBef>
              <a:buFont typeface="Arial"/>
              <a:buNone/>
              <a:defRPr lang="en-US" sz="1200" b="1" kern="1200" cap="all" spc="450" baseline="0" dirty="0" smtClean="0">
                <a:solidFill>
                  <a:schemeClr val="accent2"/>
                </a:solidFill>
                <a:latin typeface="Arial Black" charset="0"/>
                <a:ea typeface="Arial Black" charset="0"/>
                <a:cs typeface="Arial Black" charset="0"/>
              </a:defRPr>
            </a:lvl3pPr>
            <a:lvl4pPr marL="0" indent="0" algn="ctr" defTabSz="685800" rtl="0" eaLnBrk="1" latinLnBrk="0" hangingPunct="1">
              <a:lnSpc>
                <a:spcPct val="90000"/>
              </a:lnSpc>
              <a:spcBef>
                <a:spcPts val="750"/>
              </a:spcBef>
              <a:buFont typeface="Arial"/>
              <a:buNone/>
              <a:defRPr lang="en-US" sz="1200" b="1" kern="1200" cap="all" spc="450" baseline="0" dirty="0" smtClean="0">
                <a:solidFill>
                  <a:schemeClr val="accent2"/>
                </a:solidFill>
                <a:latin typeface="Arial Black" charset="0"/>
                <a:ea typeface="Arial Black" charset="0"/>
                <a:cs typeface="Arial Black" charset="0"/>
              </a:defRPr>
            </a:lvl4pPr>
            <a:lvl5pPr marL="0" indent="0" algn="ctr" defTabSz="685800" rtl="0" eaLnBrk="1" latinLnBrk="0" hangingPunct="1">
              <a:lnSpc>
                <a:spcPct val="90000"/>
              </a:lnSpc>
              <a:spcBef>
                <a:spcPts val="750"/>
              </a:spcBef>
              <a:buFont typeface="Arial"/>
              <a:buNone/>
              <a:defRPr lang="en-US" sz="1200" b="1" kern="1200" cap="all" spc="450" baseline="0" dirty="0">
                <a:solidFill>
                  <a:schemeClr val="accent2"/>
                </a:solidFill>
                <a:latin typeface="Arial Black" charset="0"/>
                <a:ea typeface="Arial Black" charset="0"/>
                <a:cs typeface="Arial Black" charset="0"/>
              </a:defRPr>
            </a:lvl5pPr>
          </a:lstStyle>
          <a:p>
            <a:pPr lvl="0"/>
            <a:r>
              <a:rPr lang="en-US"/>
              <a:t>Click to edit date</a:t>
            </a:r>
          </a:p>
        </p:txBody>
      </p:sp>
      <p:pic>
        <p:nvPicPr>
          <p:cNvPr id="12" name="Picture 1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921966" y="4404017"/>
            <a:ext cx="1299621" cy="414723"/>
          </a:xfrm>
          <a:prstGeom prst="rect">
            <a:avLst/>
          </a:prstGeom>
        </p:spPr>
      </p:pic>
    </p:spTree>
    <p:extLst>
      <p:ext uri="{BB962C8B-B14F-4D97-AF65-F5344CB8AC3E}">
        <p14:creationId xmlns:p14="http://schemas.microsoft.com/office/powerpoint/2010/main" val="11618793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Title White Cotton">
    <p:spTree>
      <p:nvGrpSpPr>
        <p:cNvPr id="1" name=""/>
        <p:cNvGrpSpPr/>
        <p:nvPr/>
      </p:nvGrpSpPr>
      <p:grpSpPr>
        <a:xfrm>
          <a:off x="0" y="0"/>
          <a:ext cx="0" cy="0"/>
          <a:chOff x="0" y="0"/>
          <a:chExt cx="0" cy="0"/>
        </a:xfrm>
      </p:grpSpPr>
      <p:pic>
        <p:nvPicPr>
          <p:cNvPr id="8" name="Picture Placeholder 7">
            <a:extLst>
              <a:ext uri="{FF2B5EF4-FFF2-40B4-BE49-F238E27FC236}">
                <a16:creationId xmlns:a16="http://schemas.microsoft.com/office/drawing/2014/main" id="{ACFE71B6-0FF2-49CE-BAB7-D2FB4D05B156}"/>
              </a:ext>
            </a:extLst>
          </p:cNvPr>
          <p:cNvPicPr>
            <a:picLocks noChangeAspect="1"/>
          </p:cNvPicPr>
          <p:nvPr/>
        </p:nvPicPr>
        <p:blipFill>
          <a:blip r:embed="rId2" cstate="print">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a:xfrm>
            <a:off x="2286000" y="0"/>
            <a:ext cx="4572000" cy="5143500"/>
          </a:xfrm>
          <a:prstGeom prst="rect">
            <a:avLst/>
          </a:prstGeom>
        </p:spPr>
      </p:pic>
      <p:sp>
        <p:nvSpPr>
          <p:cNvPr id="2" name="Title 1"/>
          <p:cNvSpPr>
            <a:spLocks noGrp="1"/>
          </p:cNvSpPr>
          <p:nvPr>
            <p:ph type="ctrTitle"/>
          </p:nvPr>
        </p:nvSpPr>
        <p:spPr>
          <a:xfrm>
            <a:off x="457200" y="1746139"/>
            <a:ext cx="8229600" cy="567848"/>
          </a:xfrm>
        </p:spPr>
        <p:txBody>
          <a:bodyPr anchor="t"/>
          <a:lstStyle>
            <a:lvl1pPr algn="ctr">
              <a:defRPr sz="3600" spc="0" baseline="0">
                <a:solidFill>
                  <a:schemeClr val="accent1"/>
                </a:solidFill>
              </a:defRPr>
            </a:lvl1pPr>
          </a:lstStyle>
          <a:p>
            <a:r>
              <a:rPr lang="en-US"/>
              <a:t>Click to edit Master title style</a:t>
            </a:r>
          </a:p>
        </p:txBody>
      </p:sp>
      <p:sp>
        <p:nvSpPr>
          <p:cNvPr id="3" name="Subtitle 2"/>
          <p:cNvSpPr>
            <a:spLocks noGrp="1"/>
          </p:cNvSpPr>
          <p:nvPr>
            <p:ph type="subTitle" idx="1"/>
          </p:nvPr>
        </p:nvSpPr>
        <p:spPr>
          <a:xfrm>
            <a:off x="457200" y="2701528"/>
            <a:ext cx="8229600" cy="284693"/>
          </a:xfrm>
        </p:spPr>
        <p:txBody>
          <a:bodyPr/>
          <a:lstStyle>
            <a:lvl1pPr marL="0" indent="0" algn="ctr" defTabSz="685800" rtl="0" eaLnBrk="1" latinLnBrk="0" hangingPunct="1">
              <a:buNone/>
              <a:defRPr lang="en-US" sz="1400" b="0" kern="1200" cap="none" spc="100" baseline="0" dirty="0">
                <a:solidFill>
                  <a:schemeClr val="accent1"/>
                </a:solidFill>
                <a:latin typeface="+mn-lt"/>
                <a:ea typeface="Arial" panose="020B0604020202020204" pitchFamily="34" charset="0"/>
                <a:cs typeface="Arial" panose="020B0604020202020204" pitchFamily="34" charset="0"/>
              </a:defRPr>
            </a:lvl1pPr>
            <a:lvl2pPr marL="342900" indent="0" algn="ctr">
              <a:buNone/>
              <a:defRPr sz="1500"/>
            </a:lvl2pPr>
            <a:lvl3pPr marL="685800" indent="0" algn="ctr">
              <a:buNone/>
              <a:defRPr sz="140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10" name="Text Placeholder 9"/>
          <p:cNvSpPr>
            <a:spLocks noGrp="1"/>
          </p:cNvSpPr>
          <p:nvPr>
            <p:ph type="body" sz="quarter" idx="10" hasCustomPrompt="1"/>
          </p:nvPr>
        </p:nvSpPr>
        <p:spPr>
          <a:xfrm>
            <a:off x="457200" y="1403905"/>
            <a:ext cx="8229600" cy="235449"/>
          </a:xfrm>
        </p:spPr>
        <p:txBody>
          <a:bodyPr/>
          <a:lstStyle>
            <a:lvl1pPr marL="0" indent="0" algn="ctr" defTabSz="685800" rtl="0" eaLnBrk="1" latinLnBrk="0" hangingPunct="1">
              <a:lnSpc>
                <a:spcPct val="90000"/>
              </a:lnSpc>
              <a:spcBef>
                <a:spcPts val="750"/>
              </a:spcBef>
              <a:buFont typeface="Arial"/>
              <a:buNone/>
              <a:defRPr lang="en-US" sz="1200" b="0" kern="1200" cap="all" spc="450" baseline="0" dirty="0" smtClean="0">
                <a:solidFill>
                  <a:schemeClr val="accent2"/>
                </a:solidFill>
                <a:latin typeface="Arial Black" panose="020B0A04020102020204" pitchFamily="34" charset="0"/>
                <a:ea typeface="Arial Black" panose="020B0A04020102020204" pitchFamily="34" charset="0"/>
                <a:cs typeface="Arial" panose="020B0604020202020204" pitchFamily="34" charset="0"/>
              </a:defRPr>
            </a:lvl1pPr>
            <a:lvl2pPr marL="0" indent="0" algn="ctr" defTabSz="685800" rtl="0" eaLnBrk="1" latinLnBrk="0" hangingPunct="1">
              <a:lnSpc>
                <a:spcPct val="90000"/>
              </a:lnSpc>
              <a:spcBef>
                <a:spcPts val="750"/>
              </a:spcBef>
              <a:buFont typeface="Arial"/>
              <a:buNone/>
              <a:defRPr lang="en-US" sz="1200" b="1" kern="1200" cap="all" spc="450" baseline="0" dirty="0" smtClean="0">
                <a:solidFill>
                  <a:schemeClr val="accent2"/>
                </a:solidFill>
                <a:latin typeface="Arial Black" charset="0"/>
                <a:ea typeface="Arial Black" charset="0"/>
                <a:cs typeface="Arial Black" charset="0"/>
              </a:defRPr>
            </a:lvl2pPr>
            <a:lvl3pPr marL="0" indent="0" algn="ctr" defTabSz="685800" rtl="0" eaLnBrk="1" latinLnBrk="0" hangingPunct="1">
              <a:lnSpc>
                <a:spcPct val="90000"/>
              </a:lnSpc>
              <a:spcBef>
                <a:spcPts val="750"/>
              </a:spcBef>
              <a:buFont typeface="Arial"/>
              <a:buNone/>
              <a:defRPr lang="en-US" sz="1200" b="1" kern="1200" cap="all" spc="450" baseline="0" dirty="0" smtClean="0">
                <a:solidFill>
                  <a:schemeClr val="accent2"/>
                </a:solidFill>
                <a:latin typeface="Arial Black" charset="0"/>
                <a:ea typeface="Arial Black" charset="0"/>
                <a:cs typeface="Arial Black" charset="0"/>
              </a:defRPr>
            </a:lvl3pPr>
            <a:lvl4pPr marL="0" indent="0" algn="ctr" defTabSz="685800" rtl="0" eaLnBrk="1" latinLnBrk="0" hangingPunct="1">
              <a:lnSpc>
                <a:spcPct val="90000"/>
              </a:lnSpc>
              <a:spcBef>
                <a:spcPts val="750"/>
              </a:spcBef>
              <a:buFont typeface="Arial"/>
              <a:buNone/>
              <a:defRPr lang="en-US" sz="1200" b="1" kern="1200" cap="all" spc="450" baseline="0" dirty="0" smtClean="0">
                <a:solidFill>
                  <a:schemeClr val="accent2"/>
                </a:solidFill>
                <a:latin typeface="Arial Black" charset="0"/>
                <a:ea typeface="Arial Black" charset="0"/>
                <a:cs typeface="Arial Black" charset="0"/>
              </a:defRPr>
            </a:lvl4pPr>
            <a:lvl5pPr marL="0" indent="0" algn="ctr" defTabSz="685800" rtl="0" eaLnBrk="1" latinLnBrk="0" hangingPunct="1">
              <a:lnSpc>
                <a:spcPct val="90000"/>
              </a:lnSpc>
              <a:spcBef>
                <a:spcPts val="750"/>
              </a:spcBef>
              <a:buFont typeface="Arial"/>
              <a:buNone/>
              <a:defRPr lang="en-US" sz="1200" b="1" kern="1200" cap="all" spc="450" baseline="0" dirty="0">
                <a:solidFill>
                  <a:schemeClr val="accent2"/>
                </a:solidFill>
                <a:latin typeface="Arial Black" charset="0"/>
                <a:ea typeface="Arial Black" charset="0"/>
                <a:cs typeface="Arial Black" charset="0"/>
              </a:defRPr>
            </a:lvl5pPr>
          </a:lstStyle>
          <a:p>
            <a:pPr lvl="0"/>
            <a:r>
              <a:rPr lang="en-US"/>
              <a:t>Click to edit date</a:t>
            </a:r>
          </a:p>
        </p:txBody>
      </p:sp>
      <p:pic>
        <p:nvPicPr>
          <p:cNvPr id="12" name="Picture 1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921966" y="4404017"/>
            <a:ext cx="1299621" cy="414723"/>
          </a:xfrm>
          <a:prstGeom prst="rect">
            <a:avLst/>
          </a:prstGeom>
        </p:spPr>
      </p:pic>
    </p:spTree>
    <p:extLst>
      <p:ext uri="{BB962C8B-B14F-4D97-AF65-F5344CB8AC3E}">
        <p14:creationId xmlns:p14="http://schemas.microsoft.com/office/powerpoint/2010/main" val="37321405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Title White Rice">
    <p:spTree>
      <p:nvGrpSpPr>
        <p:cNvPr id="1" name=""/>
        <p:cNvGrpSpPr/>
        <p:nvPr/>
      </p:nvGrpSpPr>
      <p:grpSpPr>
        <a:xfrm>
          <a:off x="0" y="0"/>
          <a:ext cx="0" cy="0"/>
          <a:chOff x="0" y="0"/>
          <a:chExt cx="0" cy="0"/>
        </a:xfrm>
      </p:grpSpPr>
      <p:pic>
        <p:nvPicPr>
          <p:cNvPr id="8" name="Picture Placeholder 16" descr="A picture containing animal, invertebrate&#10;&#10;Description generated with high confidence">
            <a:extLst>
              <a:ext uri="{FF2B5EF4-FFF2-40B4-BE49-F238E27FC236}">
                <a16:creationId xmlns:a16="http://schemas.microsoft.com/office/drawing/2014/main" id="{514ABF72-D709-4710-AD81-5CE0013D56EA}"/>
              </a:ext>
            </a:extLst>
          </p:cNvPr>
          <p:cNvPicPr>
            <a:picLocks noChangeAspect="1"/>
          </p:cNvPicPr>
          <p:nvPr/>
        </p:nvPicPr>
        <p:blipFill>
          <a:blip r:embed="rId2" cstate="print">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a:xfrm>
            <a:off x="2286000" y="0"/>
            <a:ext cx="4572000" cy="5143500"/>
          </a:xfrm>
          <a:prstGeom prst="rect">
            <a:avLst/>
          </a:prstGeom>
        </p:spPr>
      </p:pic>
      <p:sp>
        <p:nvSpPr>
          <p:cNvPr id="2" name="Title 1"/>
          <p:cNvSpPr>
            <a:spLocks noGrp="1"/>
          </p:cNvSpPr>
          <p:nvPr>
            <p:ph type="ctrTitle"/>
          </p:nvPr>
        </p:nvSpPr>
        <p:spPr>
          <a:xfrm>
            <a:off x="457200" y="1746139"/>
            <a:ext cx="8229600" cy="567848"/>
          </a:xfrm>
        </p:spPr>
        <p:txBody>
          <a:bodyPr anchor="t"/>
          <a:lstStyle>
            <a:lvl1pPr algn="ctr">
              <a:defRPr sz="3600" spc="0" baseline="0">
                <a:solidFill>
                  <a:schemeClr val="accent1"/>
                </a:solidFill>
              </a:defRPr>
            </a:lvl1pPr>
          </a:lstStyle>
          <a:p>
            <a:r>
              <a:rPr lang="en-US"/>
              <a:t>Click to edit Master title style</a:t>
            </a:r>
          </a:p>
        </p:txBody>
      </p:sp>
      <p:sp>
        <p:nvSpPr>
          <p:cNvPr id="3" name="Subtitle 2"/>
          <p:cNvSpPr>
            <a:spLocks noGrp="1"/>
          </p:cNvSpPr>
          <p:nvPr>
            <p:ph type="subTitle" idx="1"/>
          </p:nvPr>
        </p:nvSpPr>
        <p:spPr>
          <a:xfrm>
            <a:off x="457200" y="2701528"/>
            <a:ext cx="8229600" cy="284693"/>
          </a:xfrm>
        </p:spPr>
        <p:txBody>
          <a:bodyPr/>
          <a:lstStyle>
            <a:lvl1pPr marL="0" indent="0" algn="ctr" defTabSz="685800" rtl="0" eaLnBrk="1" latinLnBrk="0" hangingPunct="1">
              <a:buNone/>
              <a:defRPr lang="en-US" sz="1400" b="0" kern="1200" cap="none" spc="100" baseline="0" dirty="0">
                <a:solidFill>
                  <a:schemeClr val="accent1"/>
                </a:solidFill>
                <a:latin typeface="+mn-lt"/>
                <a:ea typeface="Arial" panose="020B0604020202020204" pitchFamily="34" charset="0"/>
                <a:cs typeface="Arial" panose="020B0604020202020204" pitchFamily="34" charset="0"/>
              </a:defRPr>
            </a:lvl1pPr>
            <a:lvl2pPr marL="342900" indent="0" algn="ctr">
              <a:buNone/>
              <a:defRPr sz="1500"/>
            </a:lvl2pPr>
            <a:lvl3pPr marL="685800" indent="0" algn="ctr">
              <a:buNone/>
              <a:defRPr sz="140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10" name="Text Placeholder 9"/>
          <p:cNvSpPr>
            <a:spLocks noGrp="1"/>
          </p:cNvSpPr>
          <p:nvPr>
            <p:ph type="body" sz="quarter" idx="10" hasCustomPrompt="1"/>
          </p:nvPr>
        </p:nvSpPr>
        <p:spPr>
          <a:xfrm>
            <a:off x="457200" y="1403905"/>
            <a:ext cx="8229600" cy="235449"/>
          </a:xfrm>
        </p:spPr>
        <p:txBody>
          <a:bodyPr/>
          <a:lstStyle>
            <a:lvl1pPr marL="0" indent="0" algn="ctr" defTabSz="685800" rtl="0" eaLnBrk="1" latinLnBrk="0" hangingPunct="1">
              <a:lnSpc>
                <a:spcPct val="90000"/>
              </a:lnSpc>
              <a:spcBef>
                <a:spcPts val="750"/>
              </a:spcBef>
              <a:buFont typeface="Arial"/>
              <a:buNone/>
              <a:defRPr lang="en-US" sz="1200" b="0" kern="1200" cap="all" spc="450" baseline="0" dirty="0" smtClean="0">
                <a:solidFill>
                  <a:schemeClr val="accent2"/>
                </a:solidFill>
                <a:latin typeface="Arial Black" panose="020B0A04020102020204" pitchFamily="34" charset="0"/>
                <a:ea typeface="Arial Black" panose="020B0A04020102020204" pitchFamily="34" charset="0"/>
                <a:cs typeface="Arial" panose="020B0604020202020204" pitchFamily="34" charset="0"/>
              </a:defRPr>
            </a:lvl1pPr>
            <a:lvl2pPr marL="0" indent="0" algn="ctr" defTabSz="685800" rtl="0" eaLnBrk="1" latinLnBrk="0" hangingPunct="1">
              <a:lnSpc>
                <a:spcPct val="90000"/>
              </a:lnSpc>
              <a:spcBef>
                <a:spcPts val="750"/>
              </a:spcBef>
              <a:buFont typeface="Arial"/>
              <a:buNone/>
              <a:defRPr lang="en-US" sz="1200" b="1" kern="1200" cap="all" spc="450" baseline="0" dirty="0" smtClean="0">
                <a:solidFill>
                  <a:schemeClr val="accent2"/>
                </a:solidFill>
                <a:latin typeface="Arial Black" charset="0"/>
                <a:ea typeface="Arial Black" charset="0"/>
                <a:cs typeface="Arial Black" charset="0"/>
              </a:defRPr>
            </a:lvl2pPr>
            <a:lvl3pPr marL="0" indent="0" algn="ctr" defTabSz="685800" rtl="0" eaLnBrk="1" latinLnBrk="0" hangingPunct="1">
              <a:lnSpc>
                <a:spcPct val="90000"/>
              </a:lnSpc>
              <a:spcBef>
                <a:spcPts val="750"/>
              </a:spcBef>
              <a:buFont typeface="Arial"/>
              <a:buNone/>
              <a:defRPr lang="en-US" sz="1200" b="1" kern="1200" cap="all" spc="450" baseline="0" dirty="0" smtClean="0">
                <a:solidFill>
                  <a:schemeClr val="accent2"/>
                </a:solidFill>
                <a:latin typeface="Arial Black" charset="0"/>
                <a:ea typeface="Arial Black" charset="0"/>
                <a:cs typeface="Arial Black" charset="0"/>
              </a:defRPr>
            </a:lvl3pPr>
            <a:lvl4pPr marL="0" indent="0" algn="ctr" defTabSz="685800" rtl="0" eaLnBrk="1" latinLnBrk="0" hangingPunct="1">
              <a:lnSpc>
                <a:spcPct val="90000"/>
              </a:lnSpc>
              <a:spcBef>
                <a:spcPts val="750"/>
              </a:spcBef>
              <a:buFont typeface="Arial"/>
              <a:buNone/>
              <a:defRPr lang="en-US" sz="1200" b="1" kern="1200" cap="all" spc="450" baseline="0" dirty="0" smtClean="0">
                <a:solidFill>
                  <a:schemeClr val="accent2"/>
                </a:solidFill>
                <a:latin typeface="Arial Black" charset="0"/>
                <a:ea typeface="Arial Black" charset="0"/>
                <a:cs typeface="Arial Black" charset="0"/>
              </a:defRPr>
            </a:lvl4pPr>
            <a:lvl5pPr marL="0" indent="0" algn="ctr" defTabSz="685800" rtl="0" eaLnBrk="1" latinLnBrk="0" hangingPunct="1">
              <a:lnSpc>
                <a:spcPct val="90000"/>
              </a:lnSpc>
              <a:spcBef>
                <a:spcPts val="750"/>
              </a:spcBef>
              <a:buFont typeface="Arial"/>
              <a:buNone/>
              <a:defRPr lang="en-US" sz="1200" b="1" kern="1200" cap="all" spc="450" baseline="0" dirty="0">
                <a:solidFill>
                  <a:schemeClr val="accent2"/>
                </a:solidFill>
                <a:latin typeface="Arial Black" charset="0"/>
                <a:ea typeface="Arial Black" charset="0"/>
                <a:cs typeface="Arial Black" charset="0"/>
              </a:defRPr>
            </a:lvl5pPr>
          </a:lstStyle>
          <a:p>
            <a:pPr lvl="0"/>
            <a:r>
              <a:rPr lang="en-US"/>
              <a:t>Click to edit date</a:t>
            </a:r>
          </a:p>
        </p:txBody>
      </p:sp>
      <p:pic>
        <p:nvPicPr>
          <p:cNvPr id="12" name="Picture 1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921966" y="4404017"/>
            <a:ext cx="1299621" cy="414723"/>
          </a:xfrm>
          <a:prstGeom prst="rect">
            <a:avLst/>
          </a:prstGeom>
        </p:spPr>
      </p:pic>
    </p:spTree>
    <p:extLst>
      <p:ext uri="{BB962C8B-B14F-4D97-AF65-F5344CB8AC3E}">
        <p14:creationId xmlns:p14="http://schemas.microsoft.com/office/powerpoint/2010/main" val="9347640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Title White Soy">
    <p:spTree>
      <p:nvGrpSpPr>
        <p:cNvPr id="1" name=""/>
        <p:cNvGrpSpPr/>
        <p:nvPr/>
      </p:nvGrpSpPr>
      <p:grpSpPr>
        <a:xfrm>
          <a:off x="0" y="0"/>
          <a:ext cx="0" cy="0"/>
          <a:chOff x="0" y="0"/>
          <a:chExt cx="0" cy="0"/>
        </a:xfrm>
      </p:grpSpPr>
      <p:pic>
        <p:nvPicPr>
          <p:cNvPr id="7" name="Picture Placeholder 7">
            <a:extLst>
              <a:ext uri="{FF2B5EF4-FFF2-40B4-BE49-F238E27FC236}">
                <a16:creationId xmlns:a16="http://schemas.microsoft.com/office/drawing/2014/main" id="{B6CDFE21-331A-4F27-B1FB-054A50D477E2}"/>
              </a:ext>
            </a:extLst>
          </p:cNvPr>
          <p:cNvPicPr>
            <a:picLocks noChangeAspect="1"/>
          </p:cNvPicPr>
          <p:nvPr/>
        </p:nvPicPr>
        <p:blipFill>
          <a:blip r:embed="rId2" cstate="screen">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2288030" y="0"/>
            <a:ext cx="4567939" cy="5143500"/>
          </a:xfrm>
          <a:prstGeom prst="rect">
            <a:avLst/>
          </a:prstGeom>
        </p:spPr>
      </p:pic>
      <p:sp>
        <p:nvSpPr>
          <p:cNvPr id="2" name="Title 1"/>
          <p:cNvSpPr>
            <a:spLocks noGrp="1"/>
          </p:cNvSpPr>
          <p:nvPr>
            <p:ph type="ctrTitle"/>
          </p:nvPr>
        </p:nvSpPr>
        <p:spPr>
          <a:xfrm>
            <a:off x="457200" y="1746139"/>
            <a:ext cx="8229600" cy="567848"/>
          </a:xfrm>
        </p:spPr>
        <p:txBody>
          <a:bodyPr anchor="t"/>
          <a:lstStyle>
            <a:lvl1pPr algn="ctr">
              <a:defRPr sz="3600" spc="0" baseline="0">
                <a:solidFill>
                  <a:schemeClr val="accent1"/>
                </a:solidFill>
              </a:defRPr>
            </a:lvl1pPr>
          </a:lstStyle>
          <a:p>
            <a:r>
              <a:rPr lang="en-US"/>
              <a:t>Click to edit Master title style</a:t>
            </a:r>
          </a:p>
        </p:txBody>
      </p:sp>
      <p:sp>
        <p:nvSpPr>
          <p:cNvPr id="3" name="Subtitle 2"/>
          <p:cNvSpPr>
            <a:spLocks noGrp="1"/>
          </p:cNvSpPr>
          <p:nvPr>
            <p:ph type="subTitle" idx="1"/>
          </p:nvPr>
        </p:nvSpPr>
        <p:spPr>
          <a:xfrm>
            <a:off x="457200" y="2701528"/>
            <a:ext cx="8229600" cy="284693"/>
          </a:xfrm>
        </p:spPr>
        <p:txBody>
          <a:bodyPr/>
          <a:lstStyle>
            <a:lvl1pPr marL="0" indent="0" algn="ctr" defTabSz="685800" rtl="0" eaLnBrk="1" latinLnBrk="0" hangingPunct="1">
              <a:buNone/>
              <a:defRPr lang="en-US" sz="1400" b="0" kern="1200" cap="none" spc="100" baseline="0" dirty="0">
                <a:solidFill>
                  <a:schemeClr val="accent1"/>
                </a:solidFill>
                <a:latin typeface="+mn-lt"/>
                <a:ea typeface="Arial" panose="020B0604020202020204" pitchFamily="34" charset="0"/>
                <a:cs typeface="Arial" panose="020B0604020202020204" pitchFamily="34" charset="0"/>
              </a:defRPr>
            </a:lvl1pPr>
            <a:lvl2pPr marL="342900" indent="0" algn="ctr">
              <a:buNone/>
              <a:defRPr sz="1500"/>
            </a:lvl2pPr>
            <a:lvl3pPr marL="685800" indent="0" algn="ctr">
              <a:buNone/>
              <a:defRPr sz="140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10" name="Text Placeholder 9"/>
          <p:cNvSpPr>
            <a:spLocks noGrp="1"/>
          </p:cNvSpPr>
          <p:nvPr>
            <p:ph type="body" sz="quarter" idx="10" hasCustomPrompt="1"/>
          </p:nvPr>
        </p:nvSpPr>
        <p:spPr>
          <a:xfrm>
            <a:off x="457200" y="1403905"/>
            <a:ext cx="8229600" cy="235449"/>
          </a:xfrm>
        </p:spPr>
        <p:txBody>
          <a:bodyPr/>
          <a:lstStyle>
            <a:lvl1pPr marL="0" indent="0" algn="ctr" defTabSz="685800" rtl="0" eaLnBrk="1" latinLnBrk="0" hangingPunct="1">
              <a:lnSpc>
                <a:spcPct val="90000"/>
              </a:lnSpc>
              <a:spcBef>
                <a:spcPts val="750"/>
              </a:spcBef>
              <a:buFont typeface="Arial"/>
              <a:buNone/>
              <a:defRPr lang="en-US" sz="1200" b="0" kern="1200" cap="all" spc="450" baseline="0" dirty="0" smtClean="0">
                <a:solidFill>
                  <a:schemeClr val="accent2"/>
                </a:solidFill>
                <a:latin typeface="Arial Black" panose="020B0A04020102020204" pitchFamily="34" charset="0"/>
                <a:ea typeface="Arial Black" panose="020B0A04020102020204" pitchFamily="34" charset="0"/>
                <a:cs typeface="Arial" panose="020B0604020202020204" pitchFamily="34" charset="0"/>
              </a:defRPr>
            </a:lvl1pPr>
            <a:lvl2pPr marL="0" indent="0" algn="ctr" defTabSz="685800" rtl="0" eaLnBrk="1" latinLnBrk="0" hangingPunct="1">
              <a:lnSpc>
                <a:spcPct val="90000"/>
              </a:lnSpc>
              <a:spcBef>
                <a:spcPts val="750"/>
              </a:spcBef>
              <a:buFont typeface="Arial"/>
              <a:buNone/>
              <a:defRPr lang="en-US" sz="1200" b="1" kern="1200" cap="all" spc="450" baseline="0" dirty="0" smtClean="0">
                <a:solidFill>
                  <a:schemeClr val="accent2"/>
                </a:solidFill>
                <a:latin typeface="Arial Black" charset="0"/>
                <a:ea typeface="Arial Black" charset="0"/>
                <a:cs typeface="Arial Black" charset="0"/>
              </a:defRPr>
            </a:lvl2pPr>
            <a:lvl3pPr marL="0" indent="0" algn="ctr" defTabSz="685800" rtl="0" eaLnBrk="1" latinLnBrk="0" hangingPunct="1">
              <a:lnSpc>
                <a:spcPct val="90000"/>
              </a:lnSpc>
              <a:spcBef>
                <a:spcPts val="750"/>
              </a:spcBef>
              <a:buFont typeface="Arial"/>
              <a:buNone/>
              <a:defRPr lang="en-US" sz="1200" b="1" kern="1200" cap="all" spc="450" baseline="0" dirty="0" smtClean="0">
                <a:solidFill>
                  <a:schemeClr val="accent2"/>
                </a:solidFill>
                <a:latin typeface="Arial Black" charset="0"/>
                <a:ea typeface="Arial Black" charset="0"/>
                <a:cs typeface="Arial Black" charset="0"/>
              </a:defRPr>
            </a:lvl3pPr>
            <a:lvl4pPr marL="0" indent="0" algn="ctr" defTabSz="685800" rtl="0" eaLnBrk="1" latinLnBrk="0" hangingPunct="1">
              <a:lnSpc>
                <a:spcPct val="90000"/>
              </a:lnSpc>
              <a:spcBef>
                <a:spcPts val="750"/>
              </a:spcBef>
              <a:buFont typeface="Arial"/>
              <a:buNone/>
              <a:defRPr lang="en-US" sz="1200" b="1" kern="1200" cap="all" spc="450" baseline="0" dirty="0" smtClean="0">
                <a:solidFill>
                  <a:schemeClr val="accent2"/>
                </a:solidFill>
                <a:latin typeface="Arial Black" charset="0"/>
                <a:ea typeface="Arial Black" charset="0"/>
                <a:cs typeface="Arial Black" charset="0"/>
              </a:defRPr>
            </a:lvl4pPr>
            <a:lvl5pPr marL="0" indent="0" algn="ctr" defTabSz="685800" rtl="0" eaLnBrk="1" latinLnBrk="0" hangingPunct="1">
              <a:lnSpc>
                <a:spcPct val="90000"/>
              </a:lnSpc>
              <a:spcBef>
                <a:spcPts val="750"/>
              </a:spcBef>
              <a:buFont typeface="Arial"/>
              <a:buNone/>
              <a:defRPr lang="en-US" sz="1200" b="1" kern="1200" cap="all" spc="450" baseline="0" dirty="0">
                <a:solidFill>
                  <a:schemeClr val="accent2"/>
                </a:solidFill>
                <a:latin typeface="Arial Black" charset="0"/>
                <a:ea typeface="Arial Black" charset="0"/>
                <a:cs typeface="Arial Black" charset="0"/>
              </a:defRPr>
            </a:lvl5pPr>
          </a:lstStyle>
          <a:p>
            <a:pPr lvl="0"/>
            <a:r>
              <a:rPr lang="en-US"/>
              <a:t>Click to edit date</a:t>
            </a:r>
          </a:p>
        </p:txBody>
      </p:sp>
      <p:pic>
        <p:nvPicPr>
          <p:cNvPr id="12" name="Picture 1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921966" y="4404017"/>
            <a:ext cx="1299621" cy="414723"/>
          </a:xfrm>
          <a:prstGeom prst="rect">
            <a:avLst/>
          </a:prstGeom>
        </p:spPr>
      </p:pic>
    </p:spTree>
    <p:extLst>
      <p:ext uri="{BB962C8B-B14F-4D97-AF65-F5344CB8AC3E}">
        <p14:creationId xmlns:p14="http://schemas.microsoft.com/office/powerpoint/2010/main" val="232844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1.pn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82880" y="243171"/>
            <a:ext cx="8778240" cy="734047"/>
          </a:xfrm>
          <a:prstGeom prst="rect">
            <a:avLst/>
          </a:prstGeom>
        </p:spPr>
        <p:txBody>
          <a:bodyPr vert="horz" lIns="68580" tIns="34290" rIns="68580" bIns="34290" rtlCol="0" anchor="t">
            <a:spAutoFit/>
          </a:bodyPr>
          <a:lstStyle/>
          <a:p>
            <a:r>
              <a:rPr lang="en-US"/>
              <a:t>Click to edit Master title style</a:t>
            </a:r>
          </a:p>
        </p:txBody>
      </p:sp>
      <p:sp>
        <p:nvSpPr>
          <p:cNvPr id="3" name="Text Placeholder 2"/>
          <p:cNvSpPr>
            <a:spLocks noGrp="1"/>
          </p:cNvSpPr>
          <p:nvPr>
            <p:ph type="body" idx="1"/>
          </p:nvPr>
        </p:nvSpPr>
        <p:spPr>
          <a:xfrm>
            <a:off x="182879" y="977218"/>
            <a:ext cx="8778239" cy="1392689"/>
          </a:xfrm>
          <a:prstGeom prst="rect">
            <a:avLst/>
          </a:prstGeom>
        </p:spPr>
        <p:txBody>
          <a:bodyPr vert="horz" wrap="square" lIns="68580" tIns="34290" rIns="68580" bIns="34290" rtlCol="0">
            <a:sp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Box 6"/>
          <p:cNvSpPr txBox="1"/>
          <p:nvPr/>
        </p:nvSpPr>
        <p:spPr>
          <a:xfrm>
            <a:off x="8667467" y="4838659"/>
            <a:ext cx="279564" cy="207749"/>
          </a:xfrm>
          <a:prstGeom prst="rect">
            <a:avLst/>
          </a:prstGeom>
          <a:noFill/>
        </p:spPr>
        <p:txBody>
          <a:bodyPr wrap="none" lIns="68580" tIns="34290" rIns="68580" bIns="34290" rtlCol="0">
            <a:spAutoFit/>
          </a:bodyPr>
          <a:lstStyle/>
          <a:p>
            <a:pPr algn="r"/>
            <a:fld id="{90D50898-7696-49C2-8754-CB0BC3094AFB}" type="slidenum">
              <a:rPr lang="en-US" sz="900" smtClean="0">
                <a:solidFill>
                  <a:schemeClr val="bg1">
                    <a:lumMod val="65000"/>
                  </a:schemeClr>
                </a:solidFill>
                <a:latin typeface="+mj-lt"/>
                <a:ea typeface="Georgia" charset="0"/>
                <a:cs typeface="Arial" panose="020B0604020202020204" pitchFamily="34" charset="0"/>
              </a:rPr>
              <a:pPr algn="r"/>
              <a:t>‹#›</a:t>
            </a:fld>
            <a:endParaRPr lang="en-US" sz="900">
              <a:solidFill>
                <a:schemeClr val="bg1">
                  <a:lumMod val="65000"/>
                </a:schemeClr>
              </a:solidFill>
              <a:latin typeface="+mj-lt"/>
            </a:endParaRPr>
          </a:p>
        </p:txBody>
      </p:sp>
      <p:cxnSp>
        <p:nvCxnSpPr>
          <p:cNvPr id="11" name="Straight Connector 10">
            <a:extLst>
              <a:ext uri="{FF2B5EF4-FFF2-40B4-BE49-F238E27FC236}">
                <a16:creationId xmlns:a16="http://schemas.microsoft.com/office/drawing/2014/main" id="{1ACB2178-A8A4-4425-8AD5-E885F0E6D688}"/>
              </a:ext>
            </a:extLst>
          </p:cNvPr>
          <p:cNvCxnSpPr/>
          <p:nvPr/>
        </p:nvCxnSpPr>
        <p:spPr>
          <a:xfrm>
            <a:off x="274320" y="4771131"/>
            <a:ext cx="8595360" cy="1191"/>
          </a:xfrm>
          <a:prstGeom prst="line">
            <a:avLst/>
          </a:prstGeom>
          <a:ln w="6350" cap="flat" cmpd="sng" algn="ctr">
            <a:solidFill>
              <a:schemeClr val="bg1">
                <a:lumMod val="75000"/>
              </a:schemeClr>
            </a:solidFill>
            <a:prstDash val="solid"/>
            <a:miter lim="800000"/>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8" name="Footer Placeholder 3">
            <a:extLst>
              <a:ext uri="{FF2B5EF4-FFF2-40B4-BE49-F238E27FC236}">
                <a16:creationId xmlns:a16="http://schemas.microsoft.com/office/drawing/2014/main" id="{50A2C3CD-72F0-4257-8E93-C1CA06EE7645}"/>
              </a:ext>
            </a:extLst>
          </p:cNvPr>
          <p:cNvSpPr txBox="1">
            <a:spLocks/>
          </p:cNvSpPr>
          <p:nvPr userDrawn="1"/>
        </p:nvSpPr>
        <p:spPr>
          <a:xfrm>
            <a:off x="2086667" y="4826631"/>
            <a:ext cx="6580800" cy="231803"/>
          </a:xfrm>
          <a:prstGeom prst="rect">
            <a:avLst/>
          </a:prstGeom>
        </p:spPr>
        <p:txBody>
          <a:bodyPr vert="horz" lIns="91440" tIns="45720" rIns="91440" bIns="45720" rtlCol="0" anchor="ctr"/>
          <a:lstStyle>
            <a:defPPr>
              <a:defRPr lang="en-US"/>
            </a:defPPr>
            <a:lvl1pPr marL="0" algn="ctr" defTabSz="685800" rtl="0" eaLnBrk="1" latinLnBrk="0" hangingPunct="1">
              <a:defRPr lang="en-US" sz="900" kern="1200" dirty="0" smtClean="0">
                <a:solidFill>
                  <a:schemeClr val="bg1">
                    <a:lumMod val="65000"/>
                  </a:schemeClr>
                </a:solidFill>
                <a:latin typeface="+mn-lt"/>
                <a:ea typeface="Arial" panose="020B0604020202020204" pitchFamily="34" charset="0"/>
                <a:cs typeface="Arial" panose="020B0604020202020204" pitchFamily="34" charset="0"/>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a:lstStyle>
          <a:p>
            <a:pPr algn="r"/>
            <a:r>
              <a:rPr lang="en-US" dirty="0"/>
              <a:t>Confidential © 2019 Indigo</a:t>
            </a:r>
          </a:p>
        </p:txBody>
      </p:sp>
      <p:pic>
        <p:nvPicPr>
          <p:cNvPr id="6" name="Picture 5">
            <a:extLst>
              <a:ext uri="{FF2B5EF4-FFF2-40B4-BE49-F238E27FC236}">
                <a16:creationId xmlns:a16="http://schemas.microsoft.com/office/drawing/2014/main" id="{CBBC3133-120B-1544-9475-06E41BA5F137}"/>
              </a:ext>
            </a:extLst>
          </p:cNvPr>
          <p:cNvPicPr>
            <a:picLocks noChangeAspect="1"/>
          </p:cNvPicPr>
          <p:nvPr userDrawn="1"/>
        </p:nvPicPr>
        <p:blipFill>
          <a:blip r:embed="rId26"/>
          <a:stretch>
            <a:fillRect/>
          </a:stretch>
        </p:blipFill>
        <p:spPr>
          <a:xfrm>
            <a:off x="121125" y="4826631"/>
            <a:ext cx="698859" cy="218586"/>
          </a:xfrm>
          <a:prstGeom prst="rect">
            <a:avLst/>
          </a:prstGeom>
        </p:spPr>
      </p:pic>
    </p:spTree>
    <p:extLst>
      <p:ext uri="{BB962C8B-B14F-4D97-AF65-F5344CB8AC3E}">
        <p14:creationId xmlns:p14="http://schemas.microsoft.com/office/powerpoint/2010/main" val="586989519"/>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702" r:id="rId3"/>
    <p:sldLayoutId id="2147483703" r:id="rId4"/>
    <p:sldLayoutId id="2147483649" r:id="rId5"/>
    <p:sldLayoutId id="2147483698" r:id="rId6"/>
    <p:sldLayoutId id="2147483699" r:id="rId7"/>
    <p:sldLayoutId id="2147483701" r:id="rId8"/>
    <p:sldLayoutId id="2147483700" r:id="rId9"/>
    <p:sldLayoutId id="2147483678" r:id="rId10"/>
    <p:sldLayoutId id="2147483656" r:id="rId11"/>
    <p:sldLayoutId id="2147483704" r:id="rId12"/>
    <p:sldLayoutId id="2147483650" r:id="rId13"/>
    <p:sldLayoutId id="2147483681" r:id="rId14"/>
    <p:sldLayoutId id="2147483680" r:id="rId15"/>
    <p:sldLayoutId id="2147483682" r:id="rId16"/>
    <p:sldLayoutId id="2147483654" r:id="rId17"/>
    <p:sldLayoutId id="2147483663" r:id="rId18"/>
    <p:sldLayoutId id="2147483655" r:id="rId19"/>
    <p:sldLayoutId id="2147483684" r:id="rId20"/>
    <p:sldLayoutId id="2147483692" r:id="rId21"/>
    <p:sldLayoutId id="2147483694" r:id="rId22"/>
    <p:sldLayoutId id="2147483693" r:id="rId23"/>
    <p:sldLayoutId id="2147483695" r:id="rId24"/>
  </p:sldLayoutIdLst>
  <p:hf sldNum="0" hdr="0" ftr="0" dt="0"/>
  <p:txStyles>
    <p:titleStyle>
      <a:lvl1pPr algn="l" defTabSz="685800" rtl="0" eaLnBrk="1" latinLnBrk="0" hangingPunct="1">
        <a:lnSpc>
          <a:spcPct val="90000"/>
        </a:lnSpc>
        <a:spcBef>
          <a:spcPct val="0"/>
        </a:spcBef>
        <a:buNone/>
        <a:defRPr kumimoji="0" lang="en-US" sz="2400" b="1" i="0" u="none" strike="noStrike" kern="1200" cap="none" spc="0" normalizeH="0" baseline="0" dirty="0">
          <a:ln>
            <a:noFill/>
          </a:ln>
          <a:solidFill>
            <a:schemeClr val="accent1"/>
          </a:solidFill>
          <a:effectLst/>
          <a:uLnTx/>
          <a:uFillTx/>
          <a:latin typeface="+mj-lt"/>
          <a:ea typeface="+mj-ea"/>
          <a:cs typeface="+mj-cs"/>
        </a:defRPr>
      </a:lvl1pPr>
    </p:titleStyle>
    <p:bodyStyle>
      <a:lvl1pPr marL="173038" indent="-173038" algn="l" defTabSz="685800" rtl="0" eaLnBrk="1" latinLnBrk="0" hangingPunct="1">
        <a:lnSpc>
          <a:spcPct val="100000"/>
        </a:lnSpc>
        <a:spcBef>
          <a:spcPts val="1200"/>
        </a:spcBef>
        <a:spcAft>
          <a:spcPts val="0"/>
        </a:spcAft>
        <a:buClr>
          <a:schemeClr val="accent3"/>
        </a:buClr>
        <a:buFont typeface="Georgia" panose="02040502050405020303" pitchFamily="18" charset="0"/>
        <a:buChar char="•"/>
        <a:defRPr lang="en-US" sz="1600" b="0" kern="1200" cap="none" baseline="0" dirty="0">
          <a:solidFill>
            <a:schemeClr val="accent1"/>
          </a:solidFill>
          <a:latin typeface="+mn-lt"/>
          <a:ea typeface="+mn-ea"/>
          <a:cs typeface="+mn-cs"/>
        </a:defRPr>
      </a:lvl1pPr>
      <a:lvl2pPr marL="346075" indent="-173038" algn="l" defTabSz="685800" rtl="0" eaLnBrk="1" latinLnBrk="0" hangingPunct="1">
        <a:lnSpc>
          <a:spcPct val="100000"/>
        </a:lnSpc>
        <a:spcBef>
          <a:spcPts val="200"/>
        </a:spcBef>
        <a:spcAft>
          <a:spcPts val="400"/>
        </a:spcAft>
        <a:buClr>
          <a:schemeClr val="accent3"/>
        </a:buClr>
        <a:buFont typeface="Arial" panose="020B0604020202020204" pitchFamily="34" charset="0"/>
        <a:buChar char="–"/>
        <a:defRPr lang="en-US" sz="1400" kern="1200" dirty="0">
          <a:solidFill>
            <a:schemeClr val="accent1"/>
          </a:solidFill>
          <a:latin typeface="+mn-lt"/>
          <a:ea typeface="+mn-ea"/>
          <a:cs typeface="+mn-cs"/>
        </a:defRPr>
      </a:lvl2pPr>
      <a:lvl3pPr marL="511175" indent="-165100" algn="l" defTabSz="685800" rtl="0" eaLnBrk="1" latinLnBrk="0" hangingPunct="1">
        <a:lnSpc>
          <a:spcPct val="100000"/>
        </a:lnSpc>
        <a:spcBef>
          <a:spcPts val="200"/>
        </a:spcBef>
        <a:spcAft>
          <a:spcPts val="400"/>
        </a:spcAft>
        <a:buClr>
          <a:schemeClr val="accent3"/>
        </a:buClr>
        <a:buFont typeface="Arial" pitchFamily="34" charset="0"/>
        <a:buChar char="•"/>
        <a:defRPr sz="1200" kern="1200">
          <a:solidFill>
            <a:schemeClr val="accent1"/>
          </a:solidFill>
          <a:latin typeface="+mn-lt"/>
          <a:ea typeface="+mn-ea"/>
          <a:cs typeface="+mn-cs"/>
        </a:defRPr>
      </a:lvl3pPr>
      <a:lvl4pPr marL="684213" indent="-173038" algn="l" defTabSz="685800" rtl="0" eaLnBrk="1" latinLnBrk="0" hangingPunct="1">
        <a:lnSpc>
          <a:spcPct val="100000"/>
        </a:lnSpc>
        <a:spcBef>
          <a:spcPts val="200"/>
        </a:spcBef>
        <a:spcAft>
          <a:spcPts val="400"/>
        </a:spcAft>
        <a:buClr>
          <a:schemeClr val="accent3"/>
        </a:buClr>
        <a:buFont typeface="Arial" panose="020B0604020202020204" pitchFamily="34" charset="0"/>
        <a:buChar char="–"/>
        <a:defRPr sz="1200" kern="1200">
          <a:solidFill>
            <a:schemeClr val="accent1"/>
          </a:solidFill>
          <a:latin typeface="+mn-lt"/>
          <a:ea typeface="+mn-ea"/>
          <a:cs typeface="+mn-cs"/>
        </a:defRPr>
      </a:lvl4pPr>
      <a:lvl5pPr marL="857250" indent="-173038" algn="l" defTabSz="685800" rtl="0" eaLnBrk="1" latinLnBrk="0" hangingPunct="1">
        <a:lnSpc>
          <a:spcPct val="100000"/>
        </a:lnSpc>
        <a:spcBef>
          <a:spcPts val="200"/>
        </a:spcBef>
        <a:spcAft>
          <a:spcPts val="400"/>
        </a:spcAft>
        <a:buClr>
          <a:schemeClr val="accent3"/>
        </a:buClr>
        <a:buFont typeface="Arial" pitchFamily="34" charset="0"/>
        <a:buChar char="•"/>
        <a:defRPr sz="1200" kern="1200">
          <a:solidFill>
            <a:schemeClr val="accent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400" kern="1200">
          <a:solidFill>
            <a:schemeClr val="tx1"/>
          </a:solidFill>
          <a:latin typeface="+mn-lt"/>
          <a:ea typeface="+mn-ea"/>
          <a:cs typeface="+mn-cs"/>
        </a:defRPr>
      </a:lvl9pPr>
    </p:bodyStyle>
    <p:other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a:extLst>
              <a:ext uri="{FF2B5EF4-FFF2-40B4-BE49-F238E27FC236}">
                <a16:creationId xmlns:a16="http://schemas.microsoft.com/office/drawing/2014/main" id="{02A7DC9F-A111-9840-83FC-BB8B8DE7626F}"/>
              </a:ext>
            </a:extLst>
          </p:cNvPr>
          <p:cNvSpPr>
            <a:spLocks noGrp="1"/>
          </p:cNvSpPr>
          <p:nvPr>
            <p:ph type="subTitle" idx="1"/>
          </p:nvPr>
        </p:nvSpPr>
        <p:spPr>
          <a:xfrm>
            <a:off x="457199" y="2755316"/>
            <a:ext cx="8229600" cy="346249"/>
          </a:xfrm>
        </p:spPr>
        <p:txBody>
          <a:bodyPr/>
          <a:lstStyle/>
          <a:p>
            <a:r>
              <a:rPr lang="en-US" sz="1800" b="1" dirty="0">
                <a:solidFill>
                  <a:schemeClr val="accent2"/>
                </a:solidFill>
              </a:rPr>
              <a:t>Pitch Deck Template</a:t>
            </a:r>
          </a:p>
        </p:txBody>
      </p:sp>
      <p:pic>
        <p:nvPicPr>
          <p:cNvPr id="3" name="Picture 2">
            <a:extLst>
              <a:ext uri="{FF2B5EF4-FFF2-40B4-BE49-F238E27FC236}">
                <a16:creationId xmlns:a16="http://schemas.microsoft.com/office/drawing/2014/main" id="{45302FE8-7A7A-E142-95FF-C9B555C7914D}"/>
              </a:ext>
            </a:extLst>
          </p:cNvPr>
          <p:cNvPicPr>
            <a:picLocks noChangeAspect="1"/>
          </p:cNvPicPr>
          <p:nvPr/>
        </p:nvPicPr>
        <p:blipFill>
          <a:blip r:embed="rId2"/>
          <a:stretch>
            <a:fillRect/>
          </a:stretch>
        </p:blipFill>
        <p:spPr>
          <a:xfrm>
            <a:off x="2233220" y="1108725"/>
            <a:ext cx="4677559" cy="1463025"/>
          </a:xfrm>
          <a:prstGeom prst="rect">
            <a:avLst/>
          </a:prstGeom>
        </p:spPr>
      </p:pic>
      <p:sp>
        <p:nvSpPr>
          <p:cNvPr id="10" name="TextBox 9">
            <a:extLst>
              <a:ext uri="{FF2B5EF4-FFF2-40B4-BE49-F238E27FC236}">
                <a16:creationId xmlns:a16="http://schemas.microsoft.com/office/drawing/2014/main" id="{FB388BEC-C52F-1D42-8D49-A5F0E8286DEC}"/>
              </a:ext>
            </a:extLst>
          </p:cNvPr>
          <p:cNvSpPr txBox="1"/>
          <p:nvPr/>
        </p:nvSpPr>
        <p:spPr>
          <a:xfrm>
            <a:off x="3997941" y="4122964"/>
            <a:ext cx="1289135" cy="307777"/>
          </a:xfrm>
          <a:prstGeom prst="rect">
            <a:avLst/>
          </a:prstGeom>
          <a:noFill/>
        </p:spPr>
        <p:txBody>
          <a:bodyPr wrap="none" rtlCol="0">
            <a:spAutoFit/>
          </a:bodyPr>
          <a:lstStyle/>
          <a:p>
            <a:pPr algn="l"/>
            <a:r>
              <a:rPr lang="en-US" dirty="0">
                <a:solidFill>
                  <a:schemeClr val="bg1"/>
                </a:solidFill>
              </a:rPr>
              <a:t>Presented by:</a:t>
            </a:r>
          </a:p>
        </p:txBody>
      </p:sp>
    </p:spTree>
    <p:extLst>
      <p:ext uri="{BB962C8B-B14F-4D97-AF65-F5344CB8AC3E}">
        <p14:creationId xmlns:p14="http://schemas.microsoft.com/office/powerpoint/2010/main" val="8008388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4">
            <a:extLst>
              <a:ext uri="{FF2B5EF4-FFF2-40B4-BE49-F238E27FC236}">
                <a16:creationId xmlns:a16="http://schemas.microsoft.com/office/drawing/2014/main" id="{841DD81F-2039-4B26-86FA-9C6B3CA5A2A8}"/>
              </a:ext>
            </a:extLst>
          </p:cNvPr>
          <p:cNvGraphicFramePr>
            <a:graphicFrameLocks/>
          </p:cNvGraphicFramePr>
          <p:nvPr>
            <p:extLst>
              <p:ext uri="{D42A27DB-BD31-4B8C-83A1-F6EECF244321}">
                <p14:modId xmlns:p14="http://schemas.microsoft.com/office/powerpoint/2010/main" val="1880500219"/>
              </p:ext>
            </p:extLst>
          </p:nvPr>
        </p:nvGraphicFramePr>
        <p:xfrm>
          <a:off x="182562" y="1434733"/>
          <a:ext cx="8778875" cy="2743200"/>
        </p:xfrm>
        <a:graphic>
          <a:graphicData uri="http://schemas.openxmlformats.org/drawingml/2006/table">
            <a:tbl>
              <a:tblPr firstRow="1" bandRow="1">
                <a:tableStyleId>{5C22544A-7EE6-4342-B048-85BDC9FD1C3A}</a:tableStyleId>
              </a:tblPr>
              <a:tblGrid>
                <a:gridCol w="8778875">
                  <a:extLst>
                    <a:ext uri="{9D8B030D-6E8A-4147-A177-3AD203B41FA5}">
                      <a16:colId xmlns:a16="http://schemas.microsoft.com/office/drawing/2014/main" val="4247783948"/>
                    </a:ext>
                  </a:extLst>
                </a:gridCol>
              </a:tblGrid>
              <a:tr h="285087">
                <a:tc>
                  <a:txBody>
                    <a:bodyPr/>
                    <a:lstStyle/>
                    <a:p>
                      <a:r>
                        <a:rPr lang="en-US">
                          <a:solidFill>
                            <a:schemeClr val="accent1"/>
                          </a:solidFill>
                        </a:rPr>
                        <a:t>Topics and Questions to Consider</a:t>
                      </a:r>
                    </a:p>
                  </a:txBody>
                  <a:tcPr>
                    <a:lnL w="12700" cmpd="sng">
                      <a:noFill/>
                    </a:lnL>
                    <a:lnR w="12700" cmpd="sng">
                      <a:noFill/>
                    </a:lnR>
                    <a:lnT w="12700" cmpd="sng">
                      <a:noFill/>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0998017"/>
                  </a:ext>
                </a:extLst>
              </a:tr>
              <a:tr h="629237">
                <a:tc>
                  <a:txBody>
                    <a:bodyPr/>
                    <a:lstStyle/>
                    <a:p>
                      <a:pPr marL="173990" indent="-173990" fontAlgn="base">
                        <a:buFont typeface="Arial" panose="020B0604020202020204" pitchFamily="34" charset="0"/>
                        <a:buChar char="•"/>
                      </a:pPr>
                      <a:r>
                        <a:rPr lang="en-US" sz="1400" dirty="0">
                          <a:solidFill>
                            <a:schemeClr val="accent1"/>
                          </a:solidFill>
                        </a:rPr>
                        <a:t>How do you propose testing your solution during the Challenge?</a:t>
                      </a:r>
                      <a:endParaRPr lang="en-US" sz="1400" dirty="0">
                        <a:solidFill>
                          <a:schemeClr val="accent1"/>
                        </a:solidFill>
                        <a:cs typeface="Arial"/>
                      </a:endParaRPr>
                    </a:p>
                    <a:p>
                      <a:pPr marL="173990" indent="-173990" fontAlgn="base">
                        <a:buFont typeface="Arial" panose="020B0604020202020204" pitchFamily="34" charset="0"/>
                        <a:buChar char="•"/>
                      </a:pPr>
                      <a:r>
                        <a:rPr lang="en-US" sz="1400" dirty="0">
                          <a:solidFill>
                            <a:schemeClr val="accent1"/>
                          </a:solidFill>
                        </a:rPr>
                        <a:t>What key outcomes do you hope to demonstrate via testing?</a:t>
                      </a:r>
                      <a:endParaRPr lang="en-US" sz="1400" dirty="0">
                        <a:solidFill>
                          <a:schemeClr val="accent1"/>
                        </a:solidFill>
                        <a:cs typeface="Arial"/>
                      </a:endParaRPr>
                    </a:p>
                    <a:p>
                      <a:pPr marL="173990" indent="-173990" fontAlgn="base">
                        <a:buFont typeface="Arial" panose="020B0604020202020204" pitchFamily="34" charset="0"/>
                        <a:buChar char="•"/>
                      </a:pPr>
                      <a:r>
                        <a:rPr lang="en-US" sz="1400" dirty="0">
                          <a:solidFill>
                            <a:schemeClr val="accent1"/>
                          </a:solidFill>
                        </a:rPr>
                        <a:t>Describe how your technology could scale to 1M+ acres.</a:t>
                      </a:r>
                      <a:endParaRPr lang="en-US" sz="1400" dirty="0">
                        <a:solidFill>
                          <a:schemeClr val="accent1"/>
                        </a:solidFill>
                        <a:cs typeface="Arial"/>
                      </a:endParaRPr>
                    </a:p>
                    <a:p>
                      <a:pPr marL="173990" indent="-173990" fontAlgn="base">
                        <a:buFont typeface="Arial" panose="020B0604020202020204" pitchFamily="34" charset="0"/>
                        <a:buChar char="•"/>
                      </a:pPr>
                      <a:r>
                        <a:rPr lang="en-US" sz="1400" dirty="0">
                          <a:solidFill>
                            <a:schemeClr val="accent1"/>
                          </a:solidFill>
                        </a:rPr>
                        <a:t>Consider addressing: minimum acres required for testing, timeframe and duration of tests, crops your solution will apply to (corn, soy, rice, wheat, cotton, other), times during or outside the growing season you would need to access the field, environmental and management constraints for testing</a:t>
                      </a:r>
                    </a:p>
                    <a:p>
                      <a:pPr marL="516890" lvl="1" indent="-173990" fontAlgn="base">
                        <a:buFont typeface="Arial" panose="020B0604020202020204" pitchFamily="34" charset="0"/>
                        <a:buChar char="•"/>
                      </a:pPr>
                      <a:r>
                        <a:rPr lang="en-US" dirty="0">
                          <a:solidFill>
                            <a:schemeClr val="accent1"/>
                          </a:solidFill>
                        </a:rPr>
                        <a:t>Minimum acreage required to test your solution </a:t>
                      </a:r>
                    </a:p>
                    <a:p>
                      <a:pPr marL="516890" lvl="1" indent="-173990" fontAlgn="base">
                        <a:buFont typeface="Arial" panose="020B0604020202020204" pitchFamily="34" charset="0"/>
                        <a:buChar char="•"/>
                      </a:pPr>
                      <a:r>
                        <a:rPr lang="en-US" dirty="0">
                          <a:solidFill>
                            <a:schemeClr val="accent1"/>
                          </a:solidFill>
                        </a:rPr>
                        <a:t>Timeframe and duration of tests</a:t>
                      </a:r>
                    </a:p>
                    <a:p>
                      <a:pPr marL="516890" lvl="1" indent="-173990" fontAlgn="base">
                        <a:buFont typeface="Arial" panose="020B0604020202020204" pitchFamily="34" charset="0"/>
                        <a:buChar char="•"/>
                      </a:pPr>
                      <a:r>
                        <a:rPr lang="en-US" dirty="0">
                          <a:solidFill>
                            <a:schemeClr val="accent1"/>
                          </a:solidFill>
                        </a:rPr>
                        <a:t>Crops your solution will apply to (corn, soy, rice, wheat, cotton, other)</a:t>
                      </a:r>
                    </a:p>
                    <a:p>
                      <a:pPr marL="516890" lvl="1" indent="-173990" fontAlgn="base">
                        <a:buFont typeface="Arial" panose="020B0604020202020204" pitchFamily="34" charset="0"/>
                        <a:buChar char="•"/>
                      </a:pPr>
                      <a:r>
                        <a:rPr lang="en-US" dirty="0">
                          <a:solidFill>
                            <a:schemeClr val="accent1"/>
                          </a:solidFill>
                        </a:rPr>
                        <a:t>Times during or outside the growing season you would need to access the field</a:t>
                      </a:r>
                    </a:p>
                    <a:p>
                      <a:pPr marL="516890" lvl="1" indent="-173990" fontAlgn="base">
                        <a:buFont typeface="Arial" panose="020B0604020202020204" pitchFamily="34" charset="0"/>
                        <a:buChar char="•"/>
                      </a:pPr>
                      <a:r>
                        <a:rPr lang="en-US" dirty="0">
                          <a:solidFill>
                            <a:schemeClr val="accent1"/>
                          </a:solidFill>
                        </a:rPr>
                        <a:t>Environmental and management constraints for testing (regions, climates, soil types, no-till, etc.)</a:t>
                      </a:r>
                    </a:p>
                  </a:txBody>
                  <a:tcPr>
                    <a:lnL w="12700" cmpd="sng">
                      <a:noFill/>
                    </a:lnL>
                    <a:lnR w="12700" cmpd="sng">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49652532"/>
                  </a:ext>
                </a:extLst>
              </a:tr>
            </a:tbl>
          </a:graphicData>
        </a:graphic>
      </p:graphicFrame>
      <p:sp>
        <p:nvSpPr>
          <p:cNvPr id="8" name="Title 1">
            <a:extLst>
              <a:ext uri="{FF2B5EF4-FFF2-40B4-BE49-F238E27FC236}">
                <a16:creationId xmlns:a16="http://schemas.microsoft.com/office/drawing/2014/main" id="{B0C3CF1F-08B9-43B4-91FB-A0ACD17D70BC}"/>
              </a:ext>
            </a:extLst>
          </p:cNvPr>
          <p:cNvSpPr>
            <a:spLocks noGrp="1"/>
          </p:cNvSpPr>
          <p:nvPr>
            <p:ph type="title"/>
          </p:nvPr>
        </p:nvSpPr>
        <p:spPr>
          <a:xfrm>
            <a:off x="182880" y="356460"/>
            <a:ext cx="8778240" cy="401648"/>
          </a:xfrm>
        </p:spPr>
        <p:txBody>
          <a:bodyPr/>
          <a:lstStyle/>
          <a:p>
            <a:r>
              <a:rPr lang="en-US"/>
              <a:t>Experimental Design and Pilot Requirements</a:t>
            </a:r>
          </a:p>
        </p:txBody>
      </p:sp>
      <p:cxnSp>
        <p:nvCxnSpPr>
          <p:cNvPr id="9" name="Straight Connector 8">
            <a:extLst>
              <a:ext uri="{FF2B5EF4-FFF2-40B4-BE49-F238E27FC236}">
                <a16:creationId xmlns:a16="http://schemas.microsoft.com/office/drawing/2014/main" id="{F29723C9-F607-46B9-AD78-444DD1E8E031}"/>
              </a:ext>
            </a:extLst>
          </p:cNvPr>
          <p:cNvCxnSpPr>
            <a:cxnSpLocks/>
            <a:stCxn id="10" idx="2"/>
            <a:endCxn id="23" idx="6"/>
          </p:cNvCxnSpPr>
          <p:nvPr/>
        </p:nvCxnSpPr>
        <p:spPr>
          <a:xfrm>
            <a:off x="4511692" y="106190"/>
            <a:ext cx="4246194" cy="0"/>
          </a:xfrm>
          <a:prstGeom prst="line">
            <a:avLst/>
          </a:prstGeom>
          <a:ln w="28575">
            <a:solidFill>
              <a:srgbClr val="00567C"/>
            </a:solidFill>
          </a:ln>
        </p:spPr>
        <p:style>
          <a:lnRef idx="1">
            <a:schemeClr val="accent1"/>
          </a:lnRef>
          <a:fillRef idx="0">
            <a:schemeClr val="accent1"/>
          </a:fillRef>
          <a:effectRef idx="0">
            <a:schemeClr val="accent1"/>
          </a:effectRef>
          <a:fontRef idx="minor">
            <a:schemeClr val="tx1"/>
          </a:fontRef>
        </p:style>
      </p:cxnSp>
      <p:sp>
        <p:nvSpPr>
          <p:cNvPr id="10" name="Oval 9">
            <a:extLst>
              <a:ext uri="{FF2B5EF4-FFF2-40B4-BE49-F238E27FC236}">
                <a16:creationId xmlns:a16="http://schemas.microsoft.com/office/drawing/2014/main" id="{9F6D0756-D8C2-4396-848D-81BF40257BE1}"/>
              </a:ext>
            </a:extLst>
          </p:cNvPr>
          <p:cNvSpPr/>
          <p:nvPr/>
        </p:nvSpPr>
        <p:spPr>
          <a:xfrm>
            <a:off x="4511692" y="36190"/>
            <a:ext cx="140000" cy="140000"/>
          </a:xfrm>
          <a:prstGeom prst="ellipse">
            <a:avLst/>
          </a:prstGeom>
          <a:solidFill>
            <a:srgbClr val="BFBFBF"/>
          </a:solidFill>
          <a:ln w="57150" cap="flat" cmpd="sng" algn="ctr">
            <a:solidFill>
              <a:schemeClr val="bg1"/>
            </a:solidFill>
            <a:prstDash val="solid"/>
          </a:ln>
          <a:effectLst/>
        </p:spPr>
        <p:style>
          <a:lnRef idx="2">
            <a:scrgbClr r="0" g="0" b="0"/>
          </a:lnRef>
          <a:fillRef idx="1">
            <a:scrgbClr r="0" g="0" b="0"/>
          </a:fillRef>
          <a:effectRef idx="0">
            <a:scrgbClr r="0" g="0" b="0"/>
          </a:effectRef>
          <a:fontRef idx="minor">
            <a:schemeClr val="dk1">
              <a:hueOff val="0"/>
              <a:satOff val="0"/>
              <a:lumOff val="0"/>
              <a:alphaOff val="0"/>
            </a:schemeClr>
          </a:fontRef>
        </p:style>
        <p:txBody>
          <a:bodyPr/>
          <a:lstStyle/>
          <a:p>
            <a:pPr defTabSz="914355">
              <a:defRPr/>
            </a:pPr>
            <a:endParaRPr lang="en-US" kern="0">
              <a:solidFill>
                <a:srgbClr val="000000"/>
              </a:solidFill>
              <a:latin typeface="Arial" panose="020B0604020202020204" pitchFamily="34" charset="0"/>
              <a:cs typeface="Arial" panose="020B0604020202020204" pitchFamily="34" charset="0"/>
            </a:endParaRPr>
          </a:p>
        </p:txBody>
      </p:sp>
      <p:sp>
        <p:nvSpPr>
          <p:cNvPr id="11" name="Freeform 118">
            <a:extLst>
              <a:ext uri="{FF2B5EF4-FFF2-40B4-BE49-F238E27FC236}">
                <a16:creationId xmlns:a16="http://schemas.microsoft.com/office/drawing/2014/main" id="{CDDF68EE-7D36-47D4-8226-00EEFD52B761}"/>
              </a:ext>
            </a:extLst>
          </p:cNvPr>
          <p:cNvSpPr/>
          <p:nvPr/>
        </p:nvSpPr>
        <p:spPr>
          <a:xfrm>
            <a:off x="4293987" y="220444"/>
            <a:ext cx="553006" cy="202775"/>
          </a:xfrm>
          <a:custGeom>
            <a:avLst/>
            <a:gdLst>
              <a:gd name="connsiteX0" fmla="*/ 0 w 5334581"/>
              <a:gd name="connsiteY0" fmla="*/ 0 h 370578"/>
              <a:gd name="connsiteX1" fmla="*/ 5334581 w 5334581"/>
              <a:gd name="connsiteY1" fmla="*/ 0 h 370578"/>
              <a:gd name="connsiteX2" fmla="*/ 5334581 w 5334581"/>
              <a:gd name="connsiteY2" fmla="*/ 370578 h 370578"/>
              <a:gd name="connsiteX3" fmla="*/ 0 w 5334581"/>
              <a:gd name="connsiteY3" fmla="*/ 370578 h 370578"/>
              <a:gd name="connsiteX4" fmla="*/ 0 w 5334581"/>
              <a:gd name="connsiteY4" fmla="*/ 0 h 3705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34581" h="370578">
                <a:moveTo>
                  <a:pt x="0" y="0"/>
                </a:moveTo>
                <a:lnTo>
                  <a:pt x="5334581" y="0"/>
                </a:lnTo>
                <a:lnTo>
                  <a:pt x="5334581" y="370578"/>
                </a:lnTo>
                <a:lnTo>
                  <a:pt x="0" y="370578"/>
                </a:lnTo>
                <a:lnTo>
                  <a:pt x="0" y="0"/>
                </a:lnTo>
                <a:close/>
              </a:path>
            </a:pathLst>
          </a:custGeom>
          <a:no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0" tIns="0" rIns="0" bIns="0" numCol="1" spcCol="1270" anchor="t" anchorCtr="0">
            <a:noAutofit/>
          </a:bodyPr>
          <a:lstStyle/>
          <a:p>
            <a:pPr algn="ctr" defTabSz="711164">
              <a:lnSpc>
                <a:spcPct val="90000"/>
              </a:lnSpc>
              <a:spcBef>
                <a:spcPct val="0"/>
              </a:spcBef>
              <a:spcAft>
                <a:spcPct val="35000"/>
              </a:spcAft>
              <a:defRPr/>
            </a:pPr>
            <a:r>
              <a:rPr lang="en-US" sz="825" b="1">
                <a:solidFill>
                  <a:srgbClr val="BFBFBF"/>
                </a:solidFill>
              </a:rPr>
              <a:t>Overview</a:t>
            </a:r>
            <a:endParaRPr lang="en-US" sz="825">
              <a:solidFill>
                <a:srgbClr val="BFBFBF"/>
              </a:solidFill>
            </a:endParaRPr>
          </a:p>
        </p:txBody>
      </p:sp>
      <p:sp>
        <p:nvSpPr>
          <p:cNvPr id="12" name="Freeform 118">
            <a:extLst>
              <a:ext uri="{FF2B5EF4-FFF2-40B4-BE49-F238E27FC236}">
                <a16:creationId xmlns:a16="http://schemas.microsoft.com/office/drawing/2014/main" id="{1BB833DF-3795-43E6-B744-BFA473DD9412}"/>
              </a:ext>
            </a:extLst>
          </p:cNvPr>
          <p:cNvSpPr/>
          <p:nvPr/>
        </p:nvSpPr>
        <p:spPr>
          <a:xfrm>
            <a:off x="5007780" y="220444"/>
            <a:ext cx="553006" cy="202775"/>
          </a:xfrm>
          <a:custGeom>
            <a:avLst/>
            <a:gdLst>
              <a:gd name="connsiteX0" fmla="*/ 0 w 5334581"/>
              <a:gd name="connsiteY0" fmla="*/ 0 h 370578"/>
              <a:gd name="connsiteX1" fmla="*/ 5334581 w 5334581"/>
              <a:gd name="connsiteY1" fmla="*/ 0 h 370578"/>
              <a:gd name="connsiteX2" fmla="*/ 5334581 w 5334581"/>
              <a:gd name="connsiteY2" fmla="*/ 370578 h 370578"/>
              <a:gd name="connsiteX3" fmla="*/ 0 w 5334581"/>
              <a:gd name="connsiteY3" fmla="*/ 370578 h 370578"/>
              <a:gd name="connsiteX4" fmla="*/ 0 w 5334581"/>
              <a:gd name="connsiteY4" fmla="*/ 0 h 3705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34581" h="370578">
                <a:moveTo>
                  <a:pt x="0" y="0"/>
                </a:moveTo>
                <a:lnTo>
                  <a:pt x="5334581" y="0"/>
                </a:lnTo>
                <a:lnTo>
                  <a:pt x="5334581" y="370578"/>
                </a:lnTo>
                <a:lnTo>
                  <a:pt x="0" y="370578"/>
                </a:lnTo>
                <a:lnTo>
                  <a:pt x="0" y="0"/>
                </a:lnTo>
                <a:close/>
              </a:path>
            </a:pathLst>
          </a:custGeom>
          <a:no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0" tIns="0" rIns="0" bIns="0" numCol="1" spcCol="1270" anchor="t" anchorCtr="0">
            <a:noAutofit/>
          </a:bodyPr>
          <a:lstStyle/>
          <a:p>
            <a:pPr algn="ctr" defTabSz="711164">
              <a:lnSpc>
                <a:spcPct val="90000"/>
              </a:lnSpc>
              <a:spcBef>
                <a:spcPct val="0"/>
              </a:spcBef>
              <a:spcAft>
                <a:spcPct val="35000"/>
              </a:spcAft>
              <a:defRPr/>
            </a:pPr>
            <a:r>
              <a:rPr lang="en-US" sz="825" b="1">
                <a:solidFill>
                  <a:schemeClr val="bg1">
                    <a:lumMod val="75000"/>
                  </a:schemeClr>
                </a:solidFill>
              </a:rPr>
              <a:t>Solution</a:t>
            </a:r>
            <a:endParaRPr lang="en-US" sz="825">
              <a:solidFill>
                <a:schemeClr val="bg1">
                  <a:lumMod val="75000"/>
                </a:schemeClr>
              </a:solidFill>
            </a:endParaRPr>
          </a:p>
        </p:txBody>
      </p:sp>
      <p:sp>
        <p:nvSpPr>
          <p:cNvPr id="13" name="Freeform 118">
            <a:extLst>
              <a:ext uri="{FF2B5EF4-FFF2-40B4-BE49-F238E27FC236}">
                <a16:creationId xmlns:a16="http://schemas.microsoft.com/office/drawing/2014/main" id="{4D4B967A-C039-4C64-A84B-E789823899FF}"/>
              </a:ext>
            </a:extLst>
          </p:cNvPr>
          <p:cNvSpPr/>
          <p:nvPr/>
        </p:nvSpPr>
        <p:spPr>
          <a:xfrm>
            <a:off x="5659714" y="220444"/>
            <a:ext cx="669137" cy="202775"/>
          </a:xfrm>
          <a:custGeom>
            <a:avLst/>
            <a:gdLst>
              <a:gd name="connsiteX0" fmla="*/ 0 w 5334581"/>
              <a:gd name="connsiteY0" fmla="*/ 0 h 370578"/>
              <a:gd name="connsiteX1" fmla="*/ 5334581 w 5334581"/>
              <a:gd name="connsiteY1" fmla="*/ 0 h 370578"/>
              <a:gd name="connsiteX2" fmla="*/ 5334581 w 5334581"/>
              <a:gd name="connsiteY2" fmla="*/ 370578 h 370578"/>
              <a:gd name="connsiteX3" fmla="*/ 0 w 5334581"/>
              <a:gd name="connsiteY3" fmla="*/ 370578 h 370578"/>
              <a:gd name="connsiteX4" fmla="*/ 0 w 5334581"/>
              <a:gd name="connsiteY4" fmla="*/ 0 h 3705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34581" h="370578">
                <a:moveTo>
                  <a:pt x="0" y="0"/>
                </a:moveTo>
                <a:lnTo>
                  <a:pt x="5334581" y="0"/>
                </a:lnTo>
                <a:lnTo>
                  <a:pt x="5334581" y="370578"/>
                </a:lnTo>
                <a:lnTo>
                  <a:pt x="0" y="370578"/>
                </a:lnTo>
                <a:lnTo>
                  <a:pt x="0" y="0"/>
                </a:lnTo>
                <a:close/>
              </a:path>
            </a:pathLst>
          </a:custGeom>
          <a:no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0" tIns="0" rIns="0" bIns="0" numCol="1" spcCol="1270" anchor="t" anchorCtr="0">
            <a:noAutofit/>
          </a:bodyPr>
          <a:lstStyle/>
          <a:p>
            <a:pPr algn="ctr" defTabSz="711164">
              <a:lnSpc>
                <a:spcPct val="90000"/>
              </a:lnSpc>
              <a:spcBef>
                <a:spcPct val="0"/>
              </a:spcBef>
              <a:spcAft>
                <a:spcPct val="35000"/>
              </a:spcAft>
              <a:defRPr/>
            </a:pPr>
            <a:r>
              <a:rPr lang="en-US" sz="825" b="1">
                <a:solidFill>
                  <a:srgbClr val="BFBFBF"/>
                </a:solidFill>
              </a:rPr>
              <a:t>Impact</a:t>
            </a:r>
            <a:endParaRPr lang="en-US" sz="825">
              <a:solidFill>
                <a:srgbClr val="BFBFBF"/>
              </a:solidFill>
            </a:endParaRPr>
          </a:p>
        </p:txBody>
      </p:sp>
      <p:sp>
        <p:nvSpPr>
          <p:cNvPr id="14" name="Freeform 118">
            <a:extLst>
              <a:ext uri="{FF2B5EF4-FFF2-40B4-BE49-F238E27FC236}">
                <a16:creationId xmlns:a16="http://schemas.microsoft.com/office/drawing/2014/main" id="{3DCCB2FE-DDDA-42D3-A53C-722CE4A03EC8}"/>
              </a:ext>
            </a:extLst>
          </p:cNvPr>
          <p:cNvSpPr/>
          <p:nvPr/>
        </p:nvSpPr>
        <p:spPr>
          <a:xfrm>
            <a:off x="7015044" y="212035"/>
            <a:ext cx="669137" cy="202775"/>
          </a:xfrm>
          <a:custGeom>
            <a:avLst/>
            <a:gdLst>
              <a:gd name="connsiteX0" fmla="*/ 0 w 5334581"/>
              <a:gd name="connsiteY0" fmla="*/ 0 h 370578"/>
              <a:gd name="connsiteX1" fmla="*/ 5334581 w 5334581"/>
              <a:gd name="connsiteY1" fmla="*/ 0 h 370578"/>
              <a:gd name="connsiteX2" fmla="*/ 5334581 w 5334581"/>
              <a:gd name="connsiteY2" fmla="*/ 370578 h 370578"/>
              <a:gd name="connsiteX3" fmla="*/ 0 w 5334581"/>
              <a:gd name="connsiteY3" fmla="*/ 370578 h 370578"/>
              <a:gd name="connsiteX4" fmla="*/ 0 w 5334581"/>
              <a:gd name="connsiteY4" fmla="*/ 0 h 3705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34581" h="370578">
                <a:moveTo>
                  <a:pt x="0" y="0"/>
                </a:moveTo>
                <a:lnTo>
                  <a:pt x="5334581" y="0"/>
                </a:lnTo>
                <a:lnTo>
                  <a:pt x="5334581" y="370578"/>
                </a:lnTo>
                <a:lnTo>
                  <a:pt x="0" y="370578"/>
                </a:lnTo>
                <a:lnTo>
                  <a:pt x="0" y="0"/>
                </a:lnTo>
                <a:close/>
              </a:path>
            </a:pathLst>
          </a:custGeom>
          <a:no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0" tIns="0" rIns="0" bIns="0" numCol="1" spcCol="1270" anchor="t" anchorCtr="0">
            <a:noAutofit/>
          </a:bodyPr>
          <a:lstStyle/>
          <a:p>
            <a:pPr algn="ctr" defTabSz="711164">
              <a:lnSpc>
                <a:spcPct val="90000"/>
              </a:lnSpc>
              <a:spcBef>
                <a:spcPct val="0"/>
              </a:spcBef>
              <a:spcAft>
                <a:spcPct val="35000"/>
              </a:spcAft>
              <a:defRPr/>
            </a:pPr>
            <a:r>
              <a:rPr lang="en-US" sz="825" b="1" dirty="0">
                <a:solidFill>
                  <a:srgbClr val="BFBFBF"/>
                </a:solidFill>
              </a:rPr>
              <a:t>Stage</a:t>
            </a:r>
            <a:endParaRPr lang="en-US" sz="825" dirty="0">
              <a:solidFill>
                <a:srgbClr val="BFBFBF"/>
              </a:solidFill>
            </a:endParaRPr>
          </a:p>
        </p:txBody>
      </p:sp>
      <p:sp>
        <p:nvSpPr>
          <p:cNvPr id="15" name="Freeform 118">
            <a:extLst>
              <a:ext uri="{FF2B5EF4-FFF2-40B4-BE49-F238E27FC236}">
                <a16:creationId xmlns:a16="http://schemas.microsoft.com/office/drawing/2014/main" id="{DDFBC5E5-57D3-4D1C-810A-DFFDE42F20C2}"/>
              </a:ext>
            </a:extLst>
          </p:cNvPr>
          <p:cNvSpPr/>
          <p:nvPr/>
        </p:nvSpPr>
        <p:spPr>
          <a:xfrm>
            <a:off x="6337379" y="210818"/>
            <a:ext cx="669137" cy="202775"/>
          </a:xfrm>
          <a:custGeom>
            <a:avLst/>
            <a:gdLst>
              <a:gd name="connsiteX0" fmla="*/ 0 w 5334581"/>
              <a:gd name="connsiteY0" fmla="*/ 0 h 370578"/>
              <a:gd name="connsiteX1" fmla="*/ 5334581 w 5334581"/>
              <a:gd name="connsiteY1" fmla="*/ 0 h 370578"/>
              <a:gd name="connsiteX2" fmla="*/ 5334581 w 5334581"/>
              <a:gd name="connsiteY2" fmla="*/ 370578 h 370578"/>
              <a:gd name="connsiteX3" fmla="*/ 0 w 5334581"/>
              <a:gd name="connsiteY3" fmla="*/ 370578 h 370578"/>
              <a:gd name="connsiteX4" fmla="*/ 0 w 5334581"/>
              <a:gd name="connsiteY4" fmla="*/ 0 h 3705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34581" h="370578">
                <a:moveTo>
                  <a:pt x="0" y="0"/>
                </a:moveTo>
                <a:lnTo>
                  <a:pt x="5334581" y="0"/>
                </a:lnTo>
                <a:lnTo>
                  <a:pt x="5334581" y="370578"/>
                </a:lnTo>
                <a:lnTo>
                  <a:pt x="0" y="370578"/>
                </a:lnTo>
                <a:lnTo>
                  <a:pt x="0" y="0"/>
                </a:lnTo>
                <a:close/>
              </a:path>
            </a:pathLst>
          </a:custGeom>
          <a:no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0" tIns="0" rIns="0" bIns="0" numCol="1" spcCol="1270" anchor="t" anchorCtr="0">
            <a:noAutofit/>
          </a:bodyPr>
          <a:lstStyle/>
          <a:p>
            <a:pPr algn="ctr" defTabSz="711164">
              <a:lnSpc>
                <a:spcPct val="90000"/>
              </a:lnSpc>
              <a:spcBef>
                <a:spcPct val="0"/>
              </a:spcBef>
              <a:spcAft>
                <a:spcPct val="35000"/>
              </a:spcAft>
              <a:defRPr/>
            </a:pPr>
            <a:r>
              <a:rPr lang="en-US" sz="825" b="1" dirty="0">
                <a:solidFill>
                  <a:srgbClr val="BFBFBF"/>
                </a:solidFill>
              </a:rPr>
              <a:t>Team</a:t>
            </a:r>
            <a:endParaRPr lang="en-US" sz="825" dirty="0">
              <a:solidFill>
                <a:srgbClr val="BFBFBF"/>
              </a:solidFill>
            </a:endParaRPr>
          </a:p>
        </p:txBody>
      </p:sp>
      <p:sp>
        <p:nvSpPr>
          <p:cNvPr id="16" name="Oval 15">
            <a:extLst>
              <a:ext uri="{FF2B5EF4-FFF2-40B4-BE49-F238E27FC236}">
                <a16:creationId xmlns:a16="http://schemas.microsoft.com/office/drawing/2014/main" id="{56E150AE-5626-49AA-8CA8-5F809290310E}"/>
              </a:ext>
            </a:extLst>
          </p:cNvPr>
          <p:cNvSpPr/>
          <p:nvPr/>
        </p:nvSpPr>
        <p:spPr>
          <a:xfrm>
            <a:off x="5214282" y="36190"/>
            <a:ext cx="140000" cy="140000"/>
          </a:xfrm>
          <a:prstGeom prst="ellipse">
            <a:avLst/>
          </a:prstGeom>
          <a:solidFill>
            <a:schemeClr val="bg1">
              <a:lumMod val="75000"/>
            </a:schemeClr>
          </a:solidFill>
          <a:ln w="57150" cap="flat" cmpd="sng" algn="ctr">
            <a:solidFill>
              <a:schemeClr val="bg1"/>
            </a:solidFill>
            <a:prstDash val="solid"/>
          </a:ln>
          <a:effectLst/>
        </p:spPr>
        <p:style>
          <a:lnRef idx="2">
            <a:scrgbClr r="0" g="0" b="0"/>
          </a:lnRef>
          <a:fillRef idx="1">
            <a:scrgbClr r="0" g="0" b="0"/>
          </a:fillRef>
          <a:effectRef idx="0">
            <a:scrgbClr r="0" g="0" b="0"/>
          </a:effectRef>
          <a:fontRef idx="minor">
            <a:schemeClr val="dk1">
              <a:hueOff val="0"/>
              <a:satOff val="0"/>
              <a:lumOff val="0"/>
              <a:alphaOff val="0"/>
            </a:schemeClr>
          </a:fontRef>
        </p:style>
        <p:txBody>
          <a:bodyPr/>
          <a:lstStyle/>
          <a:p>
            <a:pPr defTabSz="914355">
              <a:defRPr/>
            </a:pPr>
            <a:endParaRPr lang="en-US" kern="0">
              <a:solidFill>
                <a:srgbClr val="000000"/>
              </a:solidFill>
              <a:latin typeface="Arial" panose="020B0604020202020204" pitchFamily="34" charset="0"/>
              <a:cs typeface="Arial" panose="020B0604020202020204" pitchFamily="34" charset="0"/>
            </a:endParaRPr>
          </a:p>
        </p:txBody>
      </p:sp>
      <p:sp>
        <p:nvSpPr>
          <p:cNvPr id="17" name="Oval 16">
            <a:extLst>
              <a:ext uri="{FF2B5EF4-FFF2-40B4-BE49-F238E27FC236}">
                <a16:creationId xmlns:a16="http://schemas.microsoft.com/office/drawing/2014/main" id="{EE335810-F57D-43F0-9624-8524B74B056A}"/>
              </a:ext>
            </a:extLst>
          </p:cNvPr>
          <p:cNvSpPr/>
          <p:nvPr/>
        </p:nvSpPr>
        <p:spPr>
          <a:xfrm>
            <a:off x="5924282" y="36190"/>
            <a:ext cx="140000" cy="140000"/>
          </a:xfrm>
          <a:prstGeom prst="ellipse">
            <a:avLst/>
          </a:prstGeom>
          <a:solidFill>
            <a:srgbClr val="BFBFBF"/>
          </a:solidFill>
          <a:ln w="57150" cap="flat" cmpd="sng" algn="ctr">
            <a:solidFill>
              <a:schemeClr val="bg1"/>
            </a:solidFill>
            <a:prstDash val="solid"/>
          </a:ln>
          <a:effectLst/>
        </p:spPr>
        <p:style>
          <a:lnRef idx="2">
            <a:scrgbClr r="0" g="0" b="0"/>
          </a:lnRef>
          <a:fillRef idx="1">
            <a:scrgbClr r="0" g="0" b="0"/>
          </a:fillRef>
          <a:effectRef idx="0">
            <a:scrgbClr r="0" g="0" b="0"/>
          </a:effectRef>
          <a:fontRef idx="minor">
            <a:schemeClr val="dk1">
              <a:hueOff val="0"/>
              <a:satOff val="0"/>
              <a:lumOff val="0"/>
              <a:alphaOff val="0"/>
            </a:schemeClr>
          </a:fontRef>
        </p:style>
        <p:txBody>
          <a:bodyPr/>
          <a:lstStyle/>
          <a:p>
            <a:pPr defTabSz="914355">
              <a:defRPr/>
            </a:pPr>
            <a:endParaRPr lang="en-US" kern="0">
              <a:solidFill>
                <a:srgbClr val="000000"/>
              </a:solidFill>
              <a:latin typeface="Arial" panose="020B0604020202020204" pitchFamily="34" charset="0"/>
              <a:cs typeface="Arial" panose="020B0604020202020204" pitchFamily="34" charset="0"/>
            </a:endParaRPr>
          </a:p>
        </p:txBody>
      </p:sp>
      <p:sp>
        <p:nvSpPr>
          <p:cNvPr id="18" name="Oval 17">
            <a:extLst>
              <a:ext uri="{FF2B5EF4-FFF2-40B4-BE49-F238E27FC236}">
                <a16:creationId xmlns:a16="http://schemas.microsoft.com/office/drawing/2014/main" id="{23AD733F-85B6-4A19-8B91-648143C94B7A}"/>
              </a:ext>
            </a:extLst>
          </p:cNvPr>
          <p:cNvSpPr/>
          <p:nvPr/>
        </p:nvSpPr>
        <p:spPr>
          <a:xfrm>
            <a:off x="6599418" y="36190"/>
            <a:ext cx="140000" cy="140000"/>
          </a:xfrm>
          <a:prstGeom prst="ellipse">
            <a:avLst/>
          </a:prstGeom>
          <a:solidFill>
            <a:srgbClr val="BFBFBF"/>
          </a:solidFill>
          <a:ln w="57150" cap="flat" cmpd="sng" algn="ctr">
            <a:solidFill>
              <a:schemeClr val="bg1"/>
            </a:solidFill>
            <a:prstDash val="solid"/>
          </a:ln>
          <a:effectLst/>
        </p:spPr>
        <p:style>
          <a:lnRef idx="2">
            <a:scrgbClr r="0" g="0" b="0"/>
          </a:lnRef>
          <a:fillRef idx="1">
            <a:scrgbClr r="0" g="0" b="0"/>
          </a:fillRef>
          <a:effectRef idx="0">
            <a:scrgbClr r="0" g="0" b="0"/>
          </a:effectRef>
          <a:fontRef idx="minor">
            <a:schemeClr val="dk1">
              <a:hueOff val="0"/>
              <a:satOff val="0"/>
              <a:lumOff val="0"/>
              <a:alphaOff val="0"/>
            </a:schemeClr>
          </a:fontRef>
        </p:style>
        <p:txBody>
          <a:bodyPr/>
          <a:lstStyle/>
          <a:p>
            <a:pPr defTabSz="914355">
              <a:defRPr/>
            </a:pPr>
            <a:endParaRPr lang="en-US" kern="0">
              <a:solidFill>
                <a:srgbClr val="000000"/>
              </a:solidFill>
              <a:latin typeface="Arial" panose="020B0604020202020204" pitchFamily="34" charset="0"/>
              <a:cs typeface="Arial" panose="020B0604020202020204" pitchFamily="34" charset="0"/>
            </a:endParaRPr>
          </a:p>
        </p:txBody>
      </p:sp>
      <p:sp>
        <p:nvSpPr>
          <p:cNvPr id="19" name="Oval 18">
            <a:extLst>
              <a:ext uri="{FF2B5EF4-FFF2-40B4-BE49-F238E27FC236}">
                <a16:creationId xmlns:a16="http://schemas.microsoft.com/office/drawing/2014/main" id="{9C7E95F4-C847-4A6F-9E21-B48377E159F0}"/>
              </a:ext>
            </a:extLst>
          </p:cNvPr>
          <p:cNvSpPr/>
          <p:nvPr/>
        </p:nvSpPr>
        <p:spPr>
          <a:xfrm>
            <a:off x="7268555" y="36190"/>
            <a:ext cx="140000" cy="140000"/>
          </a:xfrm>
          <a:prstGeom prst="ellipse">
            <a:avLst/>
          </a:prstGeom>
          <a:solidFill>
            <a:srgbClr val="BFBFBF"/>
          </a:solidFill>
          <a:ln w="57150" cap="flat" cmpd="sng" algn="ctr">
            <a:solidFill>
              <a:schemeClr val="bg1"/>
            </a:solidFill>
            <a:prstDash val="solid"/>
          </a:ln>
          <a:effectLst/>
        </p:spPr>
        <p:style>
          <a:lnRef idx="2">
            <a:scrgbClr r="0" g="0" b="0"/>
          </a:lnRef>
          <a:fillRef idx="1">
            <a:scrgbClr r="0" g="0" b="0"/>
          </a:fillRef>
          <a:effectRef idx="0">
            <a:scrgbClr r="0" g="0" b="0"/>
          </a:effectRef>
          <a:fontRef idx="minor">
            <a:schemeClr val="dk1">
              <a:hueOff val="0"/>
              <a:satOff val="0"/>
              <a:lumOff val="0"/>
              <a:alphaOff val="0"/>
            </a:schemeClr>
          </a:fontRef>
        </p:style>
        <p:txBody>
          <a:bodyPr/>
          <a:lstStyle/>
          <a:p>
            <a:pPr defTabSz="914355">
              <a:defRPr/>
            </a:pPr>
            <a:endParaRPr lang="en-US" kern="0">
              <a:solidFill>
                <a:srgbClr val="000000"/>
              </a:solidFill>
              <a:latin typeface="Arial" panose="020B0604020202020204" pitchFamily="34" charset="0"/>
              <a:cs typeface="Arial" panose="020B0604020202020204" pitchFamily="34" charset="0"/>
            </a:endParaRPr>
          </a:p>
        </p:txBody>
      </p:sp>
      <p:sp>
        <p:nvSpPr>
          <p:cNvPr id="20" name="Freeform 118">
            <a:extLst>
              <a:ext uri="{FF2B5EF4-FFF2-40B4-BE49-F238E27FC236}">
                <a16:creationId xmlns:a16="http://schemas.microsoft.com/office/drawing/2014/main" id="{55A0BB20-94FA-4148-9729-374FF1770384}"/>
              </a:ext>
            </a:extLst>
          </p:cNvPr>
          <p:cNvSpPr/>
          <p:nvPr/>
        </p:nvSpPr>
        <p:spPr>
          <a:xfrm>
            <a:off x="7678182" y="220444"/>
            <a:ext cx="669137" cy="202775"/>
          </a:xfrm>
          <a:custGeom>
            <a:avLst/>
            <a:gdLst>
              <a:gd name="connsiteX0" fmla="*/ 0 w 5334581"/>
              <a:gd name="connsiteY0" fmla="*/ 0 h 370578"/>
              <a:gd name="connsiteX1" fmla="*/ 5334581 w 5334581"/>
              <a:gd name="connsiteY1" fmla="*/ 0 h 370578"/>
              <a:gd name="connsiteX2" fmla="*/ 5334581 w 5334581"/>
              <a:gd name="connsiteY2" fmla="*/ 370578 h 370578"/>
              <a:gd name="connsiteX3" fmla="*/ 0 w 5334581"/>
              <a:gd name="connsiteY3" fmla="*/ 370578 h 370578"/>
              <a:gd name="connsiteX4" fmla="*/ 0 w 5334581"/>
              <a:gd name="connsiteY4" fmla="*/ 0 h 3705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34581" h="370578">
                <a:moveTo>
                  <a:pt x="0" y="0"/>
                </a:moveTo>
                <a:lnTo>
                  <a:pt x="5334581" y="0"/>
                </a:lnTo>
                <a:lnTo>
                  <a:pt x="5334581" y="370578"/>
                </a:lnTo>
                <a:lnTo>
                  <a:pt x="0" y="370578"/>
                </a:lnTo>
                <a:lnTo>
                  <a:pt x="0" y="0"/>
                </a:lnTo>
                <a:close/>
              </a:path>
            </a:pathLst>
          </a:custGeom>
          <a:no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0" tIns="0" rIns="0" bIns="0" numCol="1" spcCol="1270" anchor="t" anchorCtr="0">
            <a:noAutofit/>
          </a:bodyPr>
          <a:lstStyle/>
          <a:p>
            <a:pPr algn="ctr" defTabSz="711164">
              <a:lnSpc>
                <a:spcPct val="90000"/>
              </a:lnSpc>
              <a:spcBef>
                <a:spcPct val="0"/>
              </a:spcBef>
              <a:spcAft>
                <a:spcPct val="35000"/>
              </a:spcAft>
              <a:defRPr/>
            </a:pPr>
            <a:r>
              <a:rPr lang="en-US" sz="825" b="1">
                <a:solidFill>
                  <a:schemeClr val="accent2"/>
                </a:solidFill>
              </a:rPr>
              <a:t>Pilot Design</a:t>
            </a:r>
            <a:endParaRPr lang="en-US" sz="825">
              <a:solidFill>
                <a:schemeClr val="accent2"/>
              </a:solidFill>
            </a:endParaRPr>
          </a:p>
        </p:txBody>
      </p:sp>
      <p:sp>
        <p:nvSpPr>
          <p:cNvPr id="21" name="Freeform 118">
            <a:extLst>
              <a:ext uri="{FF2B5EF4-FFF2-40B4-BE49-F238E27FC236}">
                <a16:creationId xmlns:a16="http://schemas.microsoft.com/office/drawing/2014/main" id="{22543985-8719-4F4A-BE53-D556D3433A4B}"/>
              </a:ext>
            </a:extLst>
          </p:cNvPr>
          <p:cNvSpPr/>
          <p:nvPr/>
        </p:nvSpPr>
        <p:spPr>
          <a:xfrm>
            <a:off x="8353318" y="220444"/>
            <a:ext cx="824546" cy="338342"/>
          </a:xfrm>
          <a:custGeom>
            <a:avLst/>
            <a:gdLst>
              <a:gd name="connsiteX0" fmla="*/ 0 w 5334581"/>
              <a:gd name="connsiteY0" fmla="*/ 0 h 370578"/>
              <a:gd name="connsiteX1" fmla="*/ 5334581 w 5334581"/>
              <a:gd name="connsiteY1" fmla="*/ 0 h 370578"/>
              <a:gd name="connsiteX2" fmla="*/ 5334581 w 5334581"/>
              <a:gd name="connsiteY2" fmla="*/ 370578 h 370578"/>
              <a:gd name="connsiteX3" fmla="*/ 0 w 5334581"/>
              <a:gd name="connsiteY3" fmla="*/ 370578 h 370578"/>
              <a:gd name="connsiteX4" fmla="*/ 0 w 5334581"/>
              <a:gd name="connsiteY4" fmla="*/ 0 h 3705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34581" h="370578">
                <a:moveTo>
                  <a:pt x="0" y="0"/>
                </a:moveTo>
                <a:lnTo>
                  <a:pt x="5334581" y="0"/>
                </a:lnTo>
                <a:lnTo>
                  <a:pt x="5334581" y="370578"/>
                </a:lnTo>
                <a:lnTo>
                  <a:pt x="0" y="370578"/>
                </a:lnTo>
                <a:lnTo>
                  <a:pt x="0" y="0"/>
                </a:lnTo>
                <a:close/>
              </a:path>
            </a:pathLst>
          </a:custGeom>
          <a:no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0" tIns="0" rIns="0" bIns="0" numCol="1" spcCol="1270" anchor="t" anchorCtr="0">
            <a:noAutofit/>
          </a:bodyPr>
          <a:lstStyle/>
          <a:p>
            <a:pPr algn="ctr" defTabSz="711164">
              <a:lnSpc>
                <a:spcPct val="90000"/>
              </a:lnSpc>
              <a:spcBef>
                <a:spcPct val="0"/>
              </a:spcBef>
              <a:spcAft>
                <a:spcPct val="35000"/>
              </a:spcAft>
              <a:defRPr/>
            </a:pPr>
            <a:r>
              <a:rPr lang="en-US" sz="825" b="1">
                <a:solidFill>
                  <a:srgbClr val="BFBFBF"/>
                </a:solidFill>
              </a:rPr>
              <a:t>Additional info</a:t>
            </a:r>
          </a:p>
        </p:txBody>
      </p:sp>
      <p:sp>
        <p:nvSpPr>
          <p:cNvPr id="22" name="Oval 21">
            <a:extLst>
              <a:ext uri="{FF2B5EF4-FFF2-40B4-BE49-F238E27FC236}">
                <a16:creationId xmlns:a16="http://schemas.microsoft.com/office/drawing/2014/main" id="{47BAD3F6-5B72-4D78-A6B5-0FEBF62FC210}"/>
              </a:ext>
            </a:extLst>
          </p:cNvPr>
          <p:cNvSpPr/>
          <p:nvPr/>
        </p:nvSpPr>
        <p:spPr>
          <a:xfrm>
            <a:off x="7942750" y="36190"/>
            <a:ext cx="140000" cy="140000"/>
          </a:xfrm>
          <a:prstGeom prst="ellipse">
            <a:avLst/>
          </a:prstGeom>
          <a:solidFill>
            <a:schemeClr val="accent2"/>
          </a:solidFill>
          <a:ln w="57150" cap="flat" cmpd="sng" algn="ctr">
            <a:solidFill>
              <a:schemeClr val="bg1"/>
            </a:solidFill>
            <a:prstDash val="solid"/>
          </a:ln>
          <a:effectLst/>
        </p:spPr>
        <p:style>
          <a:lnRef idx="2">
            <a:scrgbClr r="0" g="0" b="0"/>
          </a:lnRef>
          <a:fillRef idx="1">
            <a:scrgbClr r="0" g="0" b="0"/>
          </a:fillRef>
          <a:effectRef idx="0">
            <a:scrgbClr r="0" g="0" b="0"/>
          </a:effectRef>
          <a:fontRef idx="minor">
            <a:schemeClr val="dk1">
              <a:hueOff val="0"/>
              <a:satOff val="0"/>
              <a:lumOff val="0"/>
              <a:alphaOff val="0"/>
            </a:schemeClr>
          </a:fontRef>
        </p:style>
        <p:txBody>
          <a:bodyPr/>
          <a:lstStyle/>
          <a:p>
            <a:pPr defTabSz="914355">
              <a:defRPr/>
            </a:pPr>
            <a:endParaRPr lang="en-US" kern="0">
              <a:solidFill>
                <a:srgbClr val="000000"/>
              </a:solidFill>
              <a:latin typeface="Arial" panose="020B0604020202020204" pitchFamily="34" charset="0"/>
              <a:cs typeface="Arial" panose="020B0604020202020204" pitchFamily="34" charset="0"/>
            </a:endParaRPr>
          </a:p>
        </p:txBody>
      </p:sp>
      <p:sp>
        <p:nvSpPr>
          <p:cNvPr id="23" name="Oval 22">
            <a:extLst>
              <a:ext uri="{FF2B5EF4-FFF2-40B4-BE49-F238E27FC236}">
                <a16:creationId xmlns:a16="http://schemas.microsoft.com/office/drawing/2014/main" id="{AAEAC6E6-6D59-46D5-A7F1-D8B57D9A0F6E}"/>
              </a:ext>
            </a:extLst>
          </p:cNvPr>
          <p:cNvSpPr/>
          <p:nvPr/>
        </p:nvSpPr>
        <p:spPr>
          <a:xfrm>
            <a:off x="8617886" y="36190"/>
            <a:ext cx="140000" cy="140000"/>
          </a:xfrm>
          <a:prstGeom prst="ellipse">
            <a:avLst/>
          </a:prstGeom>
          <a:solidFill>
            <a:srgbClr val="BFBFBF"/>
          </a:solidFill>
          <a:ln w="57150" cap="flat" cmpd="sng" algn="ctr">
            <a:solidFill>
              <a:schemeClr val="bg1"/>
            </a:solidFill>
            <a:prstDash val="solid"/>
          </a:ln>
          <a:effectLst/>
        </p:spPr>
        <p:style>
          <a:lnRef idx="2">
            <a:scrgbClr r="0" g="0" b="0"/>
          </a:lnRef>
          <a:fillRef idx="1">
            <a:scrgbClr r="0" g="0" b="0"/>
          </a:fillRef>
          <a:effectRef idx="0">
            <a:scrgbClr r="0" g="0" b="0"/>
          </a:effectRef>
          <a:fontRef idx="minor">
            <a:schemeClr val="dk1">
              <a:hueOff val="0"/>
              <a:satOff val="0"/>
              <a:lumOff val="0"/>
              <a:alphaOff val="0"/>
            </a:schemeClr>
          </a:fontRef>
        </p:style>
        <p:txBody>
          <a:bodyPr/>
          <a:lstStyle/>
          <a:p>
            <a:pPr defTabSz="914355">
              <a:defRPr/>
            </a:pPr>
            <a:endParaRPr lang="en-US" kern="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486971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
            <a:extLst>
              <a:ext uri="{FF2B5EF4-FFF2-40B4-BE49-F238E27FC236}">
                <a16:creationId xmlns:a16="http://schemas.microsoft.com/office/drawing/2014/main" id="{19554053-0AC5-4A32-B203-88EFBF69FF75}"/>
              </a:ext>
            </a:extLst>
          </p:cNvPr>
          <p:cNvSpPr>
            <a:spLocks noGrp="1"/>
          </p:cNvSpPr>
          <p:nvPr>
            <p:ph type="title"/>
          </p:nvPr>
        </p:nvSpPr>
        <p:spPr>
          <a:xfrm>
            <a:off x="182880" y="356460"/>
            <a:ext cx="8778240" cy="401648"/>
          </a:xfrm>
        </p:spPr>
        <p:txBody>
          <a:bodyPr/>
          <a:lstStyle/>
          <a:p>
            <a:r>
              <a:rPr lang="en-US"/>
              <a:t>Additional Information (1-2 slides)</a:t>
            </a:r>
          </a:p>
        </p:txBody>
      </p:sp>
      <p:cxnSp>
        <p:nvCxnSpPr>
          <p:cNvPr id="18" name="Straight Connector 17">
            <a:extLst>
              <a:ext uri="{FF2B5EF4-FFF2-40B4-BE49-F238E27FC236}">
                <a16:creationId xmlns:a16="http://schemas.microsoft.com/office/drawing/2014/main" id="{7EA4B1A4-8801-4633-81E9-2EFEAB0A3193}"/>
              </a:ext>
            </a:extLst>
          </p:cNvPr>
          <p:cNvCxnSpPr>
            <a:cxnSpLocks/>
            <a:stCxn id="19" idx="2"/>
            <a:endCxn id="32" idx="6"/>
          </p:cNvCxnSpPr>
          <p:nvPr/>
        </p:nvCxnSpPr>
        <p:spPr>
          <a:xfrm>
            <a:off x="4511692" y="106190"/>
            <a:ext cx="4246194" cy="0"/>
          </a:xfrm>
          <a:prstGeom prst="line">
            <a:avLst/>
          </a:prstGeom>
          <a:ln w="28575">
            <a:solidFill>
              <a:srgbClr val="00567C"/>
            </a:solidFill>
          </a:ln>
        </p:spPr>
        <p:style>
          <a:lnRef idx="1">
            <a:schemeClr val="accent1"/>
          </a:lnRef>
          <a:fillRef idx="0">
            <a:schemeClr val="accent1"/>
          </a:fillRef>
          <a:effectRef idx="0">
            <a:schemeClr val="accent1"/>
          </a:effectRef>
          <a:fontRef idx="minor">
            <a:schemeClr val="tx1"/>
          </a:fontRef>
        </p:style>
      </p:cxnSp>
      <p:sp>
        <p:nvSpPr>
          <p:cNvPr id="19" name="Oval 18">
            <a:extLst>
              <a:ext uri="{FF2B5EF4-FFF2-40B4-BE49-F238E27FC236}">
                <a16:creationId xmlns:a16="http://schemas.microsoft.com/office/drawing/2014/main" id="{779A4C96-C86B-49A8-B331-69BAB54FFADC}"/>
              </a:ext>
            </a:extLst>
          </p:cNvPr>
          <p:cNvSpPr/>
          <p:nvPr/>
        </p:nvSpPr>
        <p:spPr>
          <a:xfrm>
            <a:off x="4511692" y="36190"/>
            <a:ext cx="140000" cy="140000"/>
          </a:xfrm>
          <a:prstGeom prst="ellipse">
            <a:avLst/>
          </a:prstGeom>
          <a:solidFill>
            <a:srgbClr val="BFBFBF"/>
          </a:solidFill>
          <a:ln w="57150" cap="flat" cmpd="sng" algn="ctr">
            <a:solidFill>
              <a:schemeClr val="bg1"/>
            </a:solidFill>
            <a:prstDash val="solid"/>
          </a:ln>
          <a:effectLst/>
        </p:spPr>
        <p:style>
          <a:lnRef idx="2">
            <a:scrgbClr r="0" g="0" b="0"/>
          </a:lnRef>
          <a:fillRef idx="1">
            <a:scrgbClr r="0" g="0" b="0"/>
          </a:fillRef>
          <a:effectRef idx="0">
            <a:scrgbClr r="0" g="0" b="0"/>
          </a:effectRef>
          <a:fontRef idx="minor">
            <a:schemeClr val="dk1">
              <a:hueOff val="0"/>
              <a:satOff val="0"/>
              <a:lumOff val="0"/>
              <a:alphaOff val="0"/>
            </a:schemeClr>
          </a:fontRef>
        </p:style>
        <p:txBody>
          <a:bodyPr/>
          <a:lstStyle/>
          <a:p>
            <a:pPr defTabSz="914355">
              <a:defRPr/>
            </a:pPr>
            <a:endParaRPr lang="en-US" kern="0">
              <a:solidFill>
                <a:srgbClr val="000000"/>
              </a:solidFill>
              <a:latin typeface="Arial" panose="020B0604020202020204" pitchFamily="34" charset="0"/>
              <a:cs typeface="Arial" panose="020B0604020202020204" pitchFamily="34" charset="0"/>
            </a:endParaRPr>
          </a:p>
        </p:txBody>
      </p:sp>
      <p:sp>
        <p:nvSpPr>
          <p:cNvPr id="20" name="Freeform 118">
            <a:extLst>
              <a:ext uri="{FF2B5EF4-FFF2-40B4-BE49-F238E27FC236}">
                <a16:creationId xmlns:a16="http://schemas.microsoft.com/office/drawing/2014/main" id="{DBF399E0-54EB-4043-A184-FDBD6A36DD5B}"/>
              </a:ext>
            </a:extLst>
          </p:cNvPr>
          <p:cNvSpPr/>
          <p:nvPr/>
        </p:nvSpPr>
        <p:spPr>
          <a:xfrm>
            <a:off x="4293987" y="220444"/>
            <a:ext cx="553006" cy="202775"/>
          </a:xfrm>
          <a:custGeom>
            <a:avLst/>
            <a:gdLst>
              <a:gd name="connsiteX0" fmla="*/ 0 w 5334581"/>
              <a:gd name="connsiteY0" fmla="*/ 0 h 370578"/>
              <a:gd name="connsiteX1" fmla="*/ 5334581 w 5334581"/>
              <a:gd name="connsiteY1" fmla="*/ 0 h 370578"/>
              <a:gd name="connsiteX2" fmla="*/ 5334581 w 5334581"/>
              <a:gd name="connsiteY2" fmla="*/ 370578 h 370578"/>
              <a:gd name="connsiteX3" fmla="*/ 0 w 5334581"/>
              <a:gd name="connsiteY3" fmla="*/ 370578 h 370578"/>
              <a:gd name="connsiteX4" fmla="*/ 0 w 5334581"/>
              <a:gd name="connsiteY4" fmla="*/ 0 h 3705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34581" h="370578">
                <a:moveTo>
                  <a:pt x="0" y="0"/>
                </a:moveTo>
                <a:lnTo>
                  <a:pt x="5334581" y="0"/>
                </a:lnTo>
                <a:lnTo>
                  <a:pt x="5334581" y="370578"/>
                </a:lnTo>
                <a:lnTo>
                  <a:pt x="0" y="370578"/>
                </a:lnTo>
                <a:lnTo>
                  <a:pt x="0" y="0"/>
                </a:lnTo>
                <a:close/>
              </a:path>
            </a:pathLst>
          </a:custGeom>
          <a:no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0" tIns="0" rIns="0" bIns="0" numCol="1" spcCol="1270" anchor="t" anchorCtr="0">
            <a:noAutofit/>
          </a:bodyPr>
          <a:lstStyle/>
          <a:p>
            <a:pPr algn="ctr" defTabSz="711164">
              <a:lnSpc>
                <a:spcPct val="90000"/>
              </a:lnSpc>
              <a:spcBef>
                <a:spcPct val="0"/>
              </a:spcBef>
              <a:spcAft>
                <a:spcPct val="35000"/>
              </a:spcAft>
              <a:defRPr/>
            </a:pPr>
            <a:r>
              <a:rPr lang="en-US" sz="825" b="1">
                <a:solidFill>
                  <a:srgbClr val="BFBFBF"/>
                </a:solidFill>
              </a:rPr>
              <a:t>Overview</a:t>
            </a:r>
            <a:endParaRPr lang="en-US" sz="825">
              <a:solidFill>
                <a:srgbClr val="BFBFBF"/>
              </a:solidFill>
            </a:endParaRPr>
          </a:p>
        </p:txBody>
      </p:sp>
      <p:sp>
        <p:nvSpPr>
          <p:cNvPr id="21" name="Freeform 118">
            <a:extLst>
              <a:ext uri="{FF2B5EF4-FFF2-40B4-BE49-F238E27FC236}">
                <a16:creationId xmlns:a16="http://schemas.microsoft.com/office/drawing/2014/main" id="{A737CA03-F3EE-4832-B667-E0B61947537F}"/>
              </a:ext>
            </a:extLst>
          </p:cNvPr>
          <p:cNvSpPr/>
          <p:nvPr/>
        </p:nvSpPr>
        <p:spPr>
          <a:xfrm>
            <a:off x="5007780" y="220444"/>
            <a:ext cx="553006" cy="202775"/>
          </a:xfrm>
          <a:custGeom>
            <a:avLst/>
            <a:gdLst>
              <a:gd name="connsiteX0" fmla="*/ 0 w 5334581"/>
              <a:gd name="connsiteY0" fmla="*/ 0 h 370578"/>
              <a:gd name="connsiteX1" fmla="*/ 5334581 w 5334581"/>
              <a:gd name="connsiteY1" fmla="*/ 0 h 370578"/>
              <a:gd name="connsiteX2" fmla="*/ 5334581 w 5334581"/>
              <a:gd name="connsiteY2" fmla="*/ 370578 h 370578"/>
              <a:gd name="connsiteX3" fmla="*/ 0 w 5334581"/>
              <a:gd name="connsiteY3" fmla="*/ 370578 h 370578"/>
              <a:gd name="connsiteX4" fmla="*/ 0 w 5334581"/>
              <a:gd name="connsiteY4" fmla="*/ 0 h 3705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34581" h="370578">
                <a:moveTo>
                  <a:pt x="0" y="0"/>
                </a:moveTo>
                <a:lnTo>
                  <a:pt x="5334581" y="0"/>
                </a:lnTo>
                <a:lnTo>
                  <a:pt x="5334581" y="370578"/>
                </a:lnTo>
                <a:lnTo>
                  <a:pt x="0" y="370578"/>
                </a:lnTo>
                <a:lnTo>
                  <a:pt x="0" y="0"/>
                </a:lnTo>
                <a:close/>
              </a:path>
            </a:pathLst>
          </a:custGeom>
          <a:no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0" tIns="0" rIns="0" bIns="0" numCol="1" spcCol="1270" anchor="t" anchorCtr="0">
            <a:noAutofit/>
          </a:bodyPr>
          <a:lstStyle/>
          <a:p>
            <a:pPr algn="ctr" defTabSz="711164">
              <a:lnSpc>
                <a:spcPct val="90000"/>
              </a:lnSpc>
              <a:spcBef>
                <a:spcPct val="0"/>
              </a:spcBef>
              <a:spcAft>
                <a:spcPct val="35000"/>
              </a:spcAft>
              <a:defRPr/>
            </a:pPr>
            <a:r>
              <a:rPr lang="en-US" sz="825" b="1">
                <a:solidFill>
                  <a:schemeClr val="bg1">
                    <a:lumMod val="75000"/>
                  </a:schemeClr>
                </a:solidFill>
              </a:rPr>
              <a:t>Solution</a:t>
            </a:r>
            <a:endParaRPr lang="en-US" sz="825">
              <a:solidFill>
                <a:schemeClr val="bg1">
                  <a:lumMod val="75000"/>
                </a:schemeClr>
              </a:solidFill>
            </a:endParaRPr>
          </a:p>
        </p:txBody>
      </p:sp>
      <p:sp>
        <p:nvSpPr>
          <p:cNvPr id="22" name="Freeform 118">
            <a:extLst>
              <a:ext uri="{FF2B5EF4-FFF2-40B4-BE49-F238E27FC236}">
                <a16:creationId xmlns:a16="http://schemas.microsoft.com/office/drawing/2014/main" id="{BDB293D0-B5B5-4955-889F-FD18A1192C32}"/>
              </a:ext>
            </a:extLst>
          </p:cNvPr>
          <p:cNvSpPr/>
          <p:nvPr/>
        </p:nvSpPr>
        <p:spPr>
          <a:xfrm>
            <a:off x="5659714" y="220444"/>
            <a:ext cx="669137" cy="202775"/>
          </a:xfrm>
          <a:custGeom>
            <a:avLst/>
            <a:gdLst>
              <a:gd name="connsiteX0" fmla="*/ 0 w 5334581"/>
              <a:gd name="connsiteY0" fmla="*/ 0 h 370578"/>
              <a:gd name="connsiteX1" fmla="*/ 5334581 w 5334581"/>
              <a:gd name="connsiteY1" fmla="*/ 0 h 370578"/>
              <a:gd name="connsiteX2" fmla="*/ 5334581 w 5334581"/>
              <a:gd name="connsiteY2" fmla="*/ 370578 h 370578"/>
              <a:gd name="connsiteX3" fmla="*/ 0 w 5334581"/>
              <a:gd name="connsiteY3" fmla="*/ 370578 h 370578"/>
              <a:gd name="connsiteX4" fmla="*/ 0 w 5334581"/>
              <a:gd name="connsiteY4" fmla="*/ 0 h 3705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34581" h="370578">
                <a:moveTo>
                  <a:pt x="0" y="0"/>
                </a:moveTo>
                <a:lnTo>
                  <a:pt x="5334581" y="0"/>
                </a:lnTo>
                <a:lnTo>
                  <a:pt x="5334581" y="370578"/>
                </a:lnTo>
                <a:lnTo>
                  <a:pt x="0" y="370578"/>
                </a:lnTo>
                <a:lnTo>
                  <a:pt x="0" y="0"/>
                </a:lnTo>
                <a:close/>
              </a:path>
            </a:pathLst>
          </a:custGeom>
          <a:no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0" tIns="0" rIns="0" bIns="0" numCol="1" spcCol="1270" anchor="t" anchorCtr="0">
            <a:noAutofit/>
          </a:bodyPr>
          <a:lstStyle/>
          <a:p>
            <a:pPr algn="ctr" defTabSz="711164">
              <a:lnSpc>
                <a:spcPct val="90000"/>
              </a:lnSpc>
              <a:spcBef>
                <a:spcPct val="0"/>
              </a:spcBef>
              <a:spcAft>
                <a:spcPct val="35000"/>
              </a:spcAft>
              <a:defRPr/>
            </a:pPr>
            <a:r>
              <a:rPr lang="en-US" sz="825" b="1">
                <a:solidFill>
                  <a:srgbClr val="BFBFBF"/>
                </a:solidFill>
              </a:rPr>
              <a:t>Impact</a:t>
            </a:r>
            <a:endParaRPr lang="en-US" sz="825">
              <a:solidFill>
                <a:srgbClr val="BFBFBF"/>
              </a:solidFill>
            </a:endParaRPr>
          </a:p>
        </p:txBody>
      </p:sp>
      <p:sp>
        <p:nvSpPr>
          <p:cNvPr id="24" name="Freeform 118">
            <a:extLst>
              <a:ext uri="{FF2B5EF4-FFF2-40B4-BE49-F238E27FC236}">
                <a16:creationId xmlns:a16="http://schemas.microsoft.com/office/drawing/2014/main" id="{B3FB490F-4D1D-4B37-B9C3-5CBC648FA395}"/>
              </a:ext>
            </a:extLst>
          </p:cNvPr>
          <p:cNvSpPr/>
          <p:nvPr/>
        </p:nvSpPr>
        <p:spPr>
          <a:xfrm>
            <a:off x="6337379" y="201815"/>
            <a:ext cx="669137" cy="202775"/>
          </a:xfrm>
          <a:custGeom>
            <a:avLst/>
            <a:gdLst>
              <a:gd name="connsiteX0" fmla="*/ 0 w 5334581"/>
              <a:gd name="connsiteY0" fmla="*/ 0 h 370578"/>
              <a:gd name="connsiteX1" fmla="*/ 5334581 w 5334581"/>
              <a:gd name="connsiteY1" fmla="*/ 0 h 370578"/>
              <a:gd name="connsiteX2" fmla="*/ 5334581 w 5334581"/>
              <a:gd name="connsiteY2" fmla="*/ 370578 h 370578"/>
              <a:gd name="connsiteX3" fmla="*/ 0 w 5334581"/>
              <a:gd name="connsiteY3" fmla="*/ 370578 h 370578"/>
              <a:gd name="connsiteX4" fmla="*/ 0 w 5334581"/>
              <a:gd name="connsiteY4" fmla="*/ 0 h 3705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34581" h="370578">
                <a:moveTo>
                  <a:pt x="0" y="0"/>
                </a:moveTo>
                <a:lnTo>
                  <a:pt x="5334581" y="0"/>
                </a:lnTo>
                <a:lnTo>
                  <a:pt x="5334581" y="370578"/>
                </a:lnTo>
                <a:lnTo>
                  <a:pt x="0" y="370578"/>
                </a:lnTo>
                <a:lnTo>
                  <a:pt x="0" y="0"/>
                </a:lnTo>
                <a:close/>
              </a:path>
            </a:pathLst>
          </a:custGeom>
          <a:no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0" tIns="0" rIns="0" bIns="0" numCol="1" spcCol="1270" anchor="t" anchorCtr="0">
            <a:noAutofit/>
          </a:bodyPr>
          <a:lstStyle/>
          <a:p>
            <a:pPr algn="ctr" defTabSz="711164">
              <a:lnSpc>
                <a:spcPct val="90000"/>
              </a:lnSpc>
              <a:spcBef>
                <a:spcPct val="0"/>
              </a:spcBef>
              <a:spcAft>
                <a:spcPct val="35000"/>
              </a:spcAft>
              <a:defRPr/>
            </a:pPr>
            <a:r>
              <a:rPr lang="en-US" sz="825" b="1" dirty="0">
                <a:solidFill>
                  <a:srgbClr val="BFBFBF"/>
                </a:solidFill>
              </a:rPr>
              <a:t>Team</a:t>
            </a:r>
            <a:endParaRPr lang="en-US" sz="825" dirty="0">
              <a:solidFill>
                <a:srgbClr val="BFBFBF"/>
              </a:solidFill>
            </a:endParaRPr>
          </a:p>
        </p:txBody>
      </p:sp>
      <p:sp>
        <p:nvSpPr>
          <p:cNvPr id="25" name="Oval 24">
            <a:extLst>
              <a:ext uri="{FF2B5EF4-FFF2-40B4-BE49-F238E27FC236}">
                <a16:creationId xmlns:a16="http://schemas.microsoft.com/office/drawing/2014/main" id="{8B9C62B5-A135-429E-8133-B5116BB43A31}"/>
              </a:ext>
            </a:extLst>
          </p:cNvPr>
          <p:cNvSpPr/>
          <p:nvPr/>
        </p:nvSpPr>
        <p:spPr>
          <a:xfrm>
            <a:off x="5214282" y="36190"/>
            <a:ext cx="140000" cy="140000"/>
          </a:xfrm>
          <a:prstGeom prst="ellipse">
            <a:avLst/>
          </a:prstGeom>
          <a:solidFill>
            <a:schemeClr val="bg1">
              <a:lumMod val="75000"/>
            </a:schemeClr>
          </a:solidFill>
          <a:ln w="57150" cap="flat" cmpd="sng" algn="ctr">
            <a:solidFill>
              <a:schemeClr val="bg1"/>
            </a:solidFill>
            <a:prstDash val="solid"/>
          </a:ln>
          <a:effectLst/>
        </p:spPr>
        <p:style>
          <a:lnRef idx="2">
            <a:scrgbClr r="0" g="0" b="0"/>
          </a:lnRef>
          <a:fillRef idx="1">
            <a:scrgbClr r="0" g="0" b="0"/>
          </a:fillRef>
          <a:effectRef idx="0">
            <a:scrgbClr r="0" g="0" b="0"/>
          </a:effectRef>
          <a:fontRef idx="minor">
            <a:schemeClr val="dk1">
              <a:hueOff val="0"/>
              <a:satOff val="0"/>
              <a:lumOff val="0"/>
              <a:alphaOff val="0"/>
            </a:schemeClr>
          </a:fontRef>
        </p:style>
        <p:txBody>
          <a:bodyPr/>
          <a:lstStyle/>
          <a:p>
            <a:pPr defTabSz="914355">
              <a:defRPr/>
            </a:pPr>
            <a:endParaRPr lang="en-US" kern="0">
              <a:solidFill>
                <a:srgbClr val="000000"/>
              </a:solidFill>
              <a:latin typeface="Arial" panose="020B0604020202020204" pitchFamily="34" charset="0"/>
              <a:cs typeface="Arial" panose="020B0604020202020204" pitchFamily="34" charset="0"/>
            </a:endParaRPr>
          </a:p>
        </p:txBody>
      </p:sp>
      <p:sp>
        <p:nvSpPr>
          <p:cNvPr id="26" name="Oval 25">
            <a:extLst>
              <a:ext uri="{FF2B5EF4-FFF2-40B4-BE49-F238E27FC236}">
                <a16:creationId xmlns:a16="http://schemas.microsoft.com/office/drawing/2014/main" id="{4F6A511F-62F9-4730-A3DB-3EAC709480DF}"/>
              </a:ext>
            </a:extLst>
          </p:cNvPr>
          <p:cNvSpPr/>
          <p:nvPr/>
        </p:nvSpPr>
        <p:spPr>
          <a:xfrm>
            <a:off x="5924282" y="36190"/>
            <a:ext cx="140000" cy="140000"/>
          </a:xfrm>
          <a:prstGeom prst="ellipse">
            <a:avLst/>
          </a:prstGeom>
          <a:solidFill>
            <a:srgbClr val="BFBFBF"/>
          </a:solidFill>
          <a:ln w="57150" cap="flat" cmpd="sng" algn="ctr">
            <a:solidFill>
              <a:schemeClr val="bg1"/>
            </a:solidFill>
            <a:prstDash val="solid"/>
          </a:ln>
          <a:effectLst/>
        </p:spPr>
        <p:style>
          <a:lnRef idx="2">
            <a:scrgbClr r="0" g="0" b="0"/>
          </a:lnRef>
          <a:fillRef idx="1">
            <a:scrgbClr r="0" g="0" b="0"/>
          </a:fillRef>
          <a:effectRef idx="0">
            <a:scrgbClr r="0" g="0" b="0"/>
          </a:effectRef>
          <a:fontRef idx="minor">
            <a:schemeClr val="dk1">
              <a:hueOff val="0"/>
              <a:satOff val="0"/>
              <a:lumOff val="0"/>
              <a:alphaOff val="0"/>
            </a:schemeClr>
          </a:fontRef>
        </p:style>
        <p:txBody>
          <a:bodyPr/>
          <a:lstStyle/>
          <a:p>
            <a:pPr defTabSz="914355">
              <a:defRPr/>
            </a:pPr>
            <a:endParaRPr lang="en-US" kern="0">
              <a:solidFill>
                <a:srgbClr val="000000"/>
              </a:solidFill>
              <a:latin typeface="Arial" panose="020B0604020202020204" pitchFamily="34" charset="0"/>
              <a:cs typeface="Arial" panose="020B0604020202020204" pitchFamily="34" charset="0"/>
            </a:endParaRPr>
          </a:p>
        </p:txBody>
      </p:sp>
      <p:sp>
        <p:nvSpPr>
          <p:cNvPr id="27" name="Oval 26">
            <a:extLst>
              <a:ext uri="{FF2B5EF4-FFF2-40B4-BE49-F238E27FC236}">
                <a16:creationId xmlns:a16="http://schemas.microsoft.com/office/drawing/2014/main" id="{8C5299E7-D02B-4E3C-8FD3-923A154FE310}"/>
              </a:ext>
            </a:extLst>
          </p:cNvPr>
          <p:cNvSpPr/>
          <p:nvPr/>
        </p:nvSpPr>
        <p:spPr>
          <a:xfrm>
            <a:off x="6599418" y="36190"/>
            <a:ext cx="140000" cy="140000"/>
          </a:xfrm>
          <a:prstGeom prst="ellipse">
            <a:avLst/>
          </a:prstGeom>
          <a:solidFill>
            <a:srgbClr val="BFBFBF"/>
          </a:solidFill>
          <a:ln w="57150" cap="flat" cmpd="sng" algn="ctr">
            <a:solidFill>
              <a:schemeClr val="bg1"/>
            </a:solidFill>
            <a:prstDash val="solid"/>
          </a:ln>
          <a:effectLst/>
        </p:spPr>
        <p:style>
          <a:lnRef idx="2">
            <a:scrgbClr r="0" g="0" b="0"/>
          </a:lnRef>
          <a:fillRef idx="1">
            <a:scrgbClr r="0" g="0" b="0"/>
          </a:fillRef>
          <a:effectRef idx="0">
            <a:scrgbClr r="0" g="0" b="0"/>
          </a:effectRef>
          <a:fontRef idx="minor">
            <a:schemeClr val="dk1">
              <a:hueOff val="0"/>
              <a:satOff val="0"/>
              <a:lumOff val="0"/>
              <a:alphaOff val="0"/>
            </a:schemeClr>
          </a:fontRef>
        </p:style>
        <p:txBody>
          <a:bodyPr/>
          <a:lstStyle/>
          <a:p>
            <a:pPr defTabSz="914355">
              <a:defRPr/>
            </a:pPr>
            <a:endParaRPr lang="en-US" kern="0">
              <a:solidFill>
                <a:srgbClr val="000000"/>
              </a:solidFill>
              <a:latin typeface="Arial" panose="020B0604020202020204" pitchFamily="34" charset="0"/>
              <a:cs typeface="Arial" panose="020B0604020202020204" pitchFamily="34" charset="0"/>
            </a:endParaRPr>
          </a:p>
        </p:txBody>
      </p:sp>
      <p:sp>
        <p:nvSpPr>
          <p:cNvPr id="28" name="Oval 27">
            <a:extLst>
              <a:ext uri="{FF2B5EF4-FFF2-40B4-BE49-F238E27FC236}">
                <a16:creationId xmlns:a16="http://schemas.microsoft.com/office/drawing/2014/main" id="{11F329BF-52BC-468F-9328-76F5BC52A3C0}"/>
              </a:ext>
            </a:extLst>
          </p:cNvPr>
          <p:cNvSpPr/>
          <p:nvPr/>
        </p:nvSpPr>
        <p:spPr>
          <a:xfrm>
            <a:off x="7268555" y="36190"/>
            <a:ext cx="140000" cy="140000"/>
          </a:xfrm>
          <a:prstGeom prst="ellipse">
            <a:avLst/>
          </a:prstGeom>
          <a:solidFill>
            <a:srgbClr val="BFBFBF"/>
          </a:solidFill>
          <a:ln w="57150" cap="flat" cmpd="sng" algn="ctr">
            <a:solidFill>
              <a:schemeClr val="bg1"/>
            </a:solidFill>
            <a:prstDash val="solid"/>
          </a:ln>
          <a:effectLst/>
        </p:spPr>
        <p:style>
          <a:lnRef idx="2">
            <a:scrgbClr r="0" g="0" b="0"/>
          </a:lnRef>
          <a:fillRef idx="1">
            <a:scrgbClr r="0" g="0" b="0"/>
          </a:fillRef>
          <a:effectRef idx="0">
            <a:scrgbClr r="0" g="0" b="0"/>
          </a:effectRef>
          <a:fontRef idx="minor">
            <a:schemeClr val="dk1">
              <a:hueOff val="0"/>
              <a:satOff val="0"/>
              <a:lumOff val="0"/>
              <a:alphaOff val="0"/>
            </a:schemeClr>
          </a:fontRef>
        </p:style>
        <p:txBody>
          <a:bodyPr/>
          <a:lstStyle/>
          <a:p>
            <a:pPr defTabSz="914355">
              <a:defRPr/>
            </a:pPr>
            <a:endParaRPr lang="en-US" kern="0">
              <a:solidFill>
                <a:srgbClr val="000000"/>
              </a:solidFill>
              <a:latin typeface="Arial" panose="020B0604020202020204" pitchFamily="34" charset="0"/>
              <a:cs typeface="Arial" panose="020B0604020202020204" pitchFamily="34" charset="0"/>
            </a:endParaRPr>
          </a:p>
        </p:txBody>
      </p:sp>
      <p:sp>
        <p:nvSpPr>
          <p:cNvPr id="29" name="Freeform 118">
            <a:extLst>
              <a:ext uri="{FF2B5EF4-FFF2-40B4-BE49-F238E27FC236}">
                <a16:creationId xmlns:a16="http://schemas.microsoft.com/office/drawing/2014/main" id="{5C2AAD87-599B-47E6-BB00-383B30BF7650}"/>
              </a:ext>
            </a:extLst>
          </p:cNvPr>
          <p:cNvSpPr/>
          <p:nvPr/>
        </p:nvSpPr>
        <p:spPr>
          <a:xfrm>
            <a:off x="7678182" y="220444"/>
            <a:ext cx="669137" cy="202775"/>
          </a:xfrm>
          <a:custGeom>
            <a:avLst/>
            <a:gdLst>
              <a:gd name="connsiteX0" fmla="*/ 0 w 5334581"/>
              <a:gd name="connsiteY0" fmla="*/ 0 h 370578"/>
              <a:gd name="connsiteX1" fmla="*/ 5334581 w 5334581"/>
              <a:gd name="connsiteY1" fmla="*/ 0 h 370578"/>
              <a:gd name="connsiteX2" fmla="*/ 5334581 w 5334581"/>
              <a:gd name="connsiteY2" fmla="*/ 370578 h 370578"/>
              <a:gd name="connsiteX3" fmla="*/ 0 w 5334581"/>
              <a:gd name="connsiteY3" fmla="*/ 370578 h 370578"/>
              <a:gd name="connsiteX4" fmla="*/ 0 w 5334581"/>
              <a:gd name="connsiteY4" fmla="*/ 0 h 3705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34581" h="370578">
                <a:moveTo>
                  <a:pt x="0" y="0"/>
                </a:moveTo>
                <a:lnTo>
                  <a:pt x="5334581" y="0"/>
                </a:lnTo>
                <a:lnTo>
                  <a:pt x="5334581" y="370578"/>
                </a:lnTo>
                <a:lnTo>
                  <a:pt x="0" y="370578"/>
                </a:lnTo>
                <a:lnTo>
                  <a:pt x="0" y="0"/>
                </a:lnTo>
                <a:close/>
              </a:path>
            </a:pathLst>
          </a:custGeom>
          <a:no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0" tIns="0" rIns="0" bIns="0" numCol="1" spcCol="1270" anchor="t" anchorCtr="0">
            <a:noAutofit/>
          </a:bodyPr>
          <a:lstStyle/>
          <a:p>
            <a:pPr algn="ctr" defTabSz="711164">
              <a:lnSpc>
                <a:spcPct val="90000"/>
              </a:lnSpc>
              <a:spcBef>
                <a:spcPct val="0"/>
              </a:spcBef>
              <a:spcAft>
                <a:spcPct val="35000"/>
              </a:spcAft>
              <a:defRPr/>
            </a:pPr>
            <a:r>
              <a:rPr lang="en-US" sz="825" b="1">
                <a:solidFill>
                  <a:srgbClr val="BFBFBF"/>
                </a:solidFill>
              </a:rPr>
              <a:t>Pilot Design</a:t>
            </a:r>
            <a:endParaRPr lang="en-US" sz="825">
              <a:solidFill>
                <a:srgbClr val="BFBFBF"/>
              </a:solidFill>
            </a:endParaRPr>
          </a:p>
        </p:txBody>
      </p:sp>
      <p:sp>
        <p:nvSpPr>
          <p:cNvPr id="30" name="Freeform 118">
            <a:extLst>
              <a:ext uri="{FF2B5EF4-FFF2-40B4-BE49-F238E27FC236}">
                <a16:creationId xmlns:a16="http://schemas.microsoft.com/office/drawing/2014/main" id="{CF9DF35B-4335-4D11-BED7-91AAD3D47381}"/>
              </a:ext>
            </a:extLst>
          </p:cNvPr>
          <p:cNvSpPr/>
          <p:nvPr/>
        </p:nvSpPr>
        <p:spPr>
          <a:xfrm>
            <a:off x="8353318" y="220444"/>
            <a:ext cx="824546" cy="338342"/>
          </a:xfrm>
          <a:custGeom>
            <a:avLst/>
            <a:gdLst>
              <a:gd name="connsiteX0" fmla="*/ 0 w 5334581"/>
              <a:gd name="connsiteY0" fmla="*/ 0 h 370578"/>
              <a:gd name="connsiteX1" fmla="*/ 5334581 w 5334581"/>
              <a:gd name="connsiteY1" fmla="*/ 0 h 370578"/>
              <a:gd name="connsiteX2" fmla="*/ 5334581 w 5334581"/>
              <a:gd name="connsiteY2" fmla="*/ 370578 h 370578"/>
              <a:gd name="connsiteX3" fmla="*/ 0 w 5334581"/>
              <a:gd name="connsiteY3" fmla="*/ 370578 h 370578"/>
              <a:gd name="connsiteX4" fmla="*/ 0 w 5334581"/>
              <a:gd name="connsiteY4" fmla="*/ 0 h 3705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34581" h="370578">
                <a:moveTo>
                  <a:pt x="0" y="0"/>
                </a:moveTo>
                <a:lnTo>
                  <a:pt x="5334581" y="0"/>
                </a:lnTo>
                <a:lnTo>
                  <a:pt x="5334581" y="370578"/>
                </a:lnTo>
                <a:lnTo>
                  <a:pt x="0" y="370578"/>
                </a:lnTo>
                <a:lnTo>
                  <a:pt x="0" y="0"/>
                </a:lnTo>
                <a:close/>
              </a:path>
            </a:pathLst>
          </a:custGeom>
          <a:no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0" tIns="0" rIns="0" bIns="0" numCol="1" spcCol="1270" anchor="t" anchorCtr="0">
            <a:noAutofit/>
          </a:bodyPr>
          <a:lstStyle/>
          <a:p>
            <a:pPr algn="ctr" defTabSz="711164">
              <a:lnSpc>
                <a:spcPct val="90000"/>
              </a:lnSpc>
              <a:spcBef>
                <a:spcPct val="0"/>
              </a:spcBef>
              <a:spcAft>
                <a:spcPct val="35000"/>
              </a:spcAft>
              <a:defRPr/>
            </a:pPr>
            <a:r>
              <a:rPr lang="en-US" sz="825" b="1">
                <a:solidFill>
                  <a:schemeClr val="accent2"/>
                </a:solidFill>
              </a:rPr>
              <a:t>Additional info</a:t>
            </a:r>
          </a:p>
        </p:txBody>
      </p:sp>
      <p:sp>
        <p:nvSpPr>
          <p:cNvPr id="31" name="Oval 30">
            <a:extLst>
              <a:ext uri="{FF2B5EF4-FFF2-40B4-BE49-F238E27FC236}">
                <a16:creationId xmlns:a16="http://schemas.microsoft.com/office/drawing/2014/main" id="{594308EB-F808-44A9-8909-E3FE88C88200}"/>
              </a:ext>
            </a:extLst>
          </p:cNvPr>
          <p:cNvSpPr/>
          <p:nvPr/>
        </p:nvSpPr>
        <p:spPr>
          <a:xfrm>
            <a:off x="7942750" y="36190"/>
            <a:ext cx="140000" cy="140000"/>
          </a:xfrm>
          <a:prstGeom prst="ellipse">
            <a:avLst/>
          </a:prstGeom>
          <a:solidFill>
            <a:srgbClr val="BFBFBF"/>
          </a:solidFill>
          <a:ln w="57150" cap="flat" cmpd="sng" algn="ctr">
            <a:solidFill>
              <a:schemeClr val="bg1"/>
            </a:solidFill>
            <a:prstDash val="solid"/>
          </a:ln>
          <a:effectLst/>
        </p:spPr>
        <p:style>
          <a:lnRef idx="2">
            <a:scrgbClr r="0" g="0" b="0"/>
          </a:lnRef>
          <a:fillRef idx="1">
            <a:scrgbClr r="0" g="0" b="0"/>
          </a:fillRef>
          <a:effectRef idx="0">
            <a:scrgbClr r="0" g="0" b="0"/>
          </a:effectRef>
          <a:fontRef idx="minor">
            <a:schemeClr val="dk1">
              <a:hueOff val="0"/>
              <a:satOff val="0"/>
              <a:lumOff val="0"/>
              <a:alphaOff val="0"/>
            </a:schemeClr>
          </a:fontRef>
        </p:style>
        <p:txBody>
          <a:bodyPr/>
          <a:lstStyle/>
          <a:p>
            <a:pPr defTabSz="914355">
              <a:defRPr/>
            </a:pPr>
            <a:endParaRPr lang="en-US" kern="0">
              <a:solidFill>
                <a:srgbClr val="000000"/>
              </a:solidFill>
              <a:latin typeface="Arial" panose="020B0604020202020204" pitchFamily="34" charset="0"/>
              <a:cs typeface="Arial" panose="020B0604020202020204" pitchFamily="34" charset="0"/>
            </a:endParaRPr>
          </a:p>
        </p:txBody>
      </p:sp>
      <p:sp>
        <p:nvSpPr>
          <p:cNvPr id="32" name="Oval 31">
            <a:extLst>
              <a:ext uri="{FF2B5EF4-FFF2-40B4-BE49-F238E27FC236}">
                <a16:creationId xmlns:a16="http://schemas.microsoft.com/office/drawing/2014/main" id="{9CBB05B7-598D-4B18-A044-F2FB87C3C7D3}"/>
              </a:ext>
            </a:extLst>
          </p:cNvPr>
          <p:cNvSpPr/>
          <p:nvPr/>
        </p:nvSpPr>
        <p:spPr>
          <a:xfrm>
            <a:off x="8617886" y="36190"/>
            <a:ext cx="140000" cy="140000"/>
          </a:xfrm>
          <a:prstGeom prst="ellipse">
            <a:avLst/>
          </a:prstGeom>
          <a:solidFill>
            <a:schemeClr val="accent2"/>
          </a:solidFill>
          <a:ln w="57150" cap="flat" cmpd="sng" algn="ctr">
            <a:solidFill>
              <a:schemeClr val="bg1"/>
            </a:solidFill>
            <a:prstDash val="solid"/>
          </a:ln>
          <a:effectLst/>
        </p:spPr>
        <p:style>
          <a:lnRef idx="2">
            <a:scrgbClr r="0" g="0" b="0"/>
          </a:lnRef>
          <a:fillRef idx="1">
            <a:scrgbClr r="0" g="0" b="0"/>
          </a:fillRef>
          <a:effectRef idx="0">
            <a:scrgbClr r="0" g="0" b="0"/>
          </a:effectRef>
          <a:fontRef idx="minor">
            <a:schemeClr val="dk1">
              <a:hueOff val="0"/>
              <a:satOff val="0"/>
              <a:lumOff val="0"/>
              <a:alphaOff val="0"/>
            </a:schemeClr>
          </a:fontRef>
        </p:style>
        <p:txBody>
          <a:bodyPr/>
          <a:lstStyle/>
          <a:p>
            <a:pPr defTabSz="914355">
              <a:defRPr/>
            </a:pPr>
            <a:endParaRPr lang="en-US" kern="0">
              <a:solidFill>
                <a:srgbClr val="000000"/>
              </a:solidFill>
              <a:latin typeface="Arial" panose="020B0604020202020204" pitchFamily="34" charset="0"/>
              <a:cs typeface="Arial" panose="020B0604020202020204" pitchFamily="34" charset="0"/>
            </a:endParaRPr>
          </a:p>
        </p:txBody>
      </p:sp>
      <p:graphicFrame>
        <p:nvGraphicFramePr>
          <p:cNvPr id="33" name="Content Placeholder 4">
            <a:extLst>
              <a:ext uri="{FF2B5EF4-FFF2-40B4-BE49-F238E27FC236}">
                <a16:creationId xmlns:a16="http://schemas.microsoft.com/office/drawing/2014/main" id="{EC11D021-88DC-1746-BE2B-6050BEC11114}"/>
              </a:ext>
            </a:extLst>
          </p:cNvPr>
          <p:cNvGraphicFramePr>
            <a:graphicFrameLocks/>
          </p:cNvGraphicFramePr>
          <p:nvPr>
            <p:extLst>
              <p:ext uri="{D42A27DB-BD31-4B8C-83A1-F6EECF244321}">
                <p14:modId xmlns:p14="http://schemas.microsoft.com/office/powerpoint/2010/main" val="284872988"/>
              </p:ext>
            </p:extLst>
          </p:nvPr>
        </p:nvGraphicFramePr>
        <p:xfrm>
          <a:off x="182562" y="1434737"/>
          <a:ext cx="8778875" cy="934037"/>
        </p:xfrm>
        <a:graphic>
          <a:graphicData uri="http://schemas.openxmlformats.org/drawingml/2006/table">
            <a:tbl>
              <a:tblPr firstRow="1" bandRow="1">
                <a:tableStyleId>{5C22544A-7EE6-4342-B048-85BDC9FD1C3A}</a:tableStyleId>
              </a:tblPr>
              <a:tblGrid>
                <a:gridCol w="8778875">
                  <a:extLst>
                    <a:ext uri="{9D8B030D-6E8A-4147-A177-3AD203B41FA5}">
                      <a16:colId xmlns:a16="http://schemas.microsoft.com/office/drawing/2014/main" val="4247783948"/>
                    </a:ext>
                  </a:extLst>
                </a:gridCol>
              </a:tblGrid>
              <a:tr h="285087">
                <a:tc>
                  <a:txBody>
                    <a:bodyPr/>
                    <a:lstStyle/>
                    <a:p>
                      <a:endParaRPr lang="en-US" dirty="0">
                        <a:solidFill>
                          <a:schemeClr val="accent1"/>
                        </a:solidFill>
                      </a:endParaRPr>
                    </a:p>
                  </a:txBody>
                  <a:tcPr>
                    <a:lnL w="12700" cmpd="sng">
                      <a:noFill/>
                    </a:lnL>
                    <a:lnR w="12700" cmpd="sng">
                      <a:noFill/>
                    </a:lnR>
                    <a:lnT w="12700" cmpd="sng">
                      <a:noFill/>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0998017"/>
                  </a:ext>
                </a:extLst>
              </a:tr>
              <a:tr h="629237">
                <a:tc>
                  <a:txBody>
                    <a:bodyPr/>
                    <a:lstStyle/>
                    <a:p>
                      <a:pPr marL="285750" marR="0" lvl="0" indent="-2857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solidFill>
                            <a:schemeClr val="accent1"/>
                          </a:solidFill>
                          <a:cs typeface="Arial"/>
                        </a:rPr>
                        <a:t>Please feel free to add 1-2 additional slides that speak to your solution, roadmap, or team. </a:t>
                      </a:r>
                    </a:p>
                  </a:txBody>
                  <a:tcPr>
                    <a:lnL w="12700" cmpd="sng">
                      <a:noFill/>
                    </a:lnL>
                    <a:lnR w="12700" cmpd="sng">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49652532"/>
                  </a:ext>
                </a:extLst>
              </a:tr>
            </a:tbl>
          </a:graphicData>
        </a:graphic>
      </p:graphicFrame>
      <p:sp>
        <p:nvSpPr>
          <p:cNvPr id="35" name="Freeform 118">
            <a:extLst>
              <a:ext uri="{FF2B5EF4-FFF2-40B4-BE49-F238E27FC236}">
                <a16:creationId xmlns:a16="http://schemas.microsoft.com/office/drawing/2014/main" id="{98B1FB2C-2B5D-5A41-A509-B71C5706BE26}"/>
              </a:ext>
            </a:extLst>
          </p:cNvPr>
          <p:cNvSpPr/>
          <p:nvPr/>
        </p:nvSpPr>
        <p:spPr>
          <a:xfrm>
            <a:off x="7015044" y="212035"/>
            <a:ext cx="669137" cy="202775"/>
          </a:xfrm>
          <a:custGeom>
            <a:avLst/>
            <a:gdLst>
              <a:gd name="connsiteX0" fmla="*/ 0 w 5334581"/>
              <a:gd name="connsiteY0" fmla="*/ 0 h 370578"/>
              <a:gd name="connsiteX1" fmla="*/ 5334581 w 5334581"/>
              <a:gd name="connsiteY1" fmla="*/ 0 h 370578"/>
              <a:gd name="connsiteX2" fmla="*/ 5334581 w 5334581"/>
              <a:gd name="connsiteY2" fmla="*/ 370578 h 370578"/>
              <a:gd name="connsiteX3" fmla="*/ 0 w 5334581"/>
              <a:gd name="connsiteY3" fmla="*/ 370578 h 370578"/>
              <a:gd name="connsiteX4" fmla="*/ 0 w 5334581"/>
              <a:gd name="connsiteY4" fmla="*/ 0 h 3705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34581" h="370578">
                <a:moveTo>
                  <a:pt x="0" y="0"/>
                </a:moveTo>
                <a:lnTo>
                  <a:pt x="5334581" y="0"/>
                </a:lnTo>
                <a:lnTo>
                  <a:pt x="5334581" y="370578"/>
                </a:lnTo>
                <a:lnTo>
                  <a:pt x="0" y="370578"/>
                </a:lnTo>
                <a:lnTo>
                  <a:pt x="0" y="0"/>
                </a:lnTo>
                <a:close/>
              </a:path>
            </a:pathLst>
          </a:custGeom>
          <a:no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0" tIns="0" rIns="0" bIns="0" numCol="1" spcCol="1270" anchor="t" anchorCtr="0">
            <a:noAutofit/>
          </a:bodyPr>
          <a:lstStyle/>
          <a:p>
            <a:pPr algn="ctr" defTabSz="711164">
              <a:lnSpc>
                <a:spcPct val="90000"/>
              </a:lnSpc>
              <a:spcBef>
                <a:spcPct val="0"/>
              </a:spcBef>
              <a:spcAft>
                <a:spcPct val="35000"/>
              </a:spcAft>
              <a:defRPr/>
            </a:pPr>
            <a:r>
              <a:rPr lang="en-US" sz="825" b="1" dirty="0">
                <a:solidFill>
                  <a:srgbClr val="BFBFBF"/>
                </a:solidFill>
              </a:rPr>
              <a:t>Stage</a:t>
            </a:r>
            <a:endParaRPr lang="en-US" sz="825" dirty="0">
              <a:solidFill>
                <a:srgbClr val="BFBFBF"/>
              </a:solidFill>
            </a:endParaRPr>
          </a:p>
        </p:txBody>
      </p:sp>
    </p:spTree>
    <p:extLst>
      <p:ext uri="{BB962C8B-B14F-4D97-AF65-F5344CB8AC3E}">
        <p14:creationId xmlns:p14="http://schemas.microsoft.com/office/powerpoint/2010/main" val="19326645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8AA79F3-3CFE-3D47-A24A-C3D4195B4536}"/>
              </a:ext>
            </a:extLst>
          </p:cNvPr>
          <p:cNvSpPr>
            <a:spLocks noGrp="1"/>
          </p:cNvSpPr>
          <p:nvPr>
            <p:ph idx="10"/>
          </p:nvPr>
        </p:nvSpPr>
        <p:spPr>
          <a:xfrm>
            <a:off x="182880" y="744326"/>
            <a:ext cx="8778239" cy="3654847"/>
          </a:xfrm>
        </p:spPr>
        <p:txBody>
          <a:bodyPr vert="horz" wrap="square" lIns="68580" tIns="34290" rIns="68580" bIns="34290" rtlCol="0" anchor="t">
            <a:spAutoFit/>
          </a:bodyPr>
          <a:lstStyle/>
          <a:p>
            <a:pPr marL="172720" indent="-172720"/>
            <a:r>
              <a:rPr lang="en-US" sz="1400" dirty="0"/>
              <a:t>The </a:t>
            </a:r>
            <a:r>
              <a:rPr lang="en-US" sz="1400" dirty="0" err="1"/>
              <a:t>Terraton</a:t>
            </a:r>
            <a:r>
              <a:rPr lang="en-US" sz="1400" dirty="0"/>
              <a:t> Challenge Pitch Deck is an opportunity for us to get to know your team and understand the solutions you are proposing. The information presented in this Pitch Deck will be an integral part of the </a:t>
            </a:r>
            <a:r>
              <a:rPr lang="en-US" sz="1400" dirty="0" err="1"/>
              <a:t>Terraton</a:t>
            </a:r>
            <a:r>
              <a:rPr lang="en-US" sz="1400" dirty="0"/>
              <a:t> Challenge semi-finalist selection process.  </a:t>
            </a:r>
            <a:endParaRPr lang="en-US" sz="1400" dirty="0">
              <a:cs typeface="Arial"/>
            </a:endParaRPr>
          </a:p>
          <a:p>
            <a:pPr marL="172720" indent="-172720"/>
            <a:r>
              <a:rPr lang="en-US" sz="1400" dirty="0"/>
              <a:t>This template includes a list of topics that should be addressed by each </a:t>
            </a:r>
            <a:r>
              <a:rPr lang="en-US" sz="1400" dirty="0" err="1"/>
              <a:t>Terraton</a:t>
            </a:r>
            <a:r>
              <a:rPr lang="en-US" sz="1400" dirty="0"/>
              <a:t> Challenge entrant. </a:t>
            </a:r>
            <a:endParaRPr lang="en-US" sz="1400" dirty="0">
              <a:cs typeface="Arial" panose="020B0604020202020204"/>
            </a:endParaRPr>
          </a:p>
          <a:p>
            <a:pPr lvl="1" indent="-172720"/>
            <a:r>
              <a:rPr lang="en-US" sz="1200" dirty="0"/>
              <a:t>The content can be presented in whatever format works best for your team. We welcome PowerPoint, Google Slides, a PDF, or another similar file type of your choosing.</a:t>
            </a:r>
            <a:endParaRPr lang="en-US" sz="1200" dirty="0">
              <a:cs typeface="Arial" panose="020B0604020202020204"/>
            </a:endParaRPr>
          </a:p>
          <a:p>
            <a:pPr marL="172720" indent="-172720"/>
            <a:r>
              <a:rPr lang="en-US" sz="1400" dirty="0"/>
              <a:t>We are looking for clarity and concision and ask that each Pitch Deck be no longer than 8 slides. </a:t>
            </a:r>
          </a:p>
          <a:p>
            <a:pPr marL="345757" lvl="1" indent="-172720"/>
            <a:r>
              <a:rPr lang="en-US" sz="1200" dirty="0"/>
              <a:t>Please note that </a:t>
            </a:r>
            <a:r>
              <a:rPr lang="en-US" sz="1200" b="1" dirty="0"/>
              <a:t>uploads cannot exceed 100MB in size</a:t>
            </a:r>
            <a:r>
              <a:rPr lang="en-US" sz="1200" dirty="0"/>
              <a:t>.</a:t>
            </a:r>
          </a:p>
          <a:p>
            <a:pPr marL="172720" indent="-172720"/>
            <a:r>
              <a:rPr lang="en-US" sz="1400" b="1" dirty="0"/>
              <a:t>Your application, and the materials submitted in this Pitch Deck, should not include </a:t>
            </a:r>
            <a:r>
              <a:rPr lang="en-US" sz="1400" dirty="0"/>
              <a:t>any</a:t>
            </a:r>
            <a:r>
              <a:rPr lang="en-US" sz="1400" b="1" dirty="0"/>
              <a:t> </a:t>
            </a:r>
            <a:r>
              <a:rPr lang="en-US" sz="1400" dirty="0"/>
              <a:t>sensitive or proprietary information, including, without limitation, </a:t>
            </a:r>
            <a:r>
              <a:rPr lang="en-US" sz="1400" b="1" dirty="0"/>
              <a:t>any information that may be subject to intellectual property protection</a:t>
            </a:r>
            <a:r>
              <a:rPr lang="en-US" sz="1400" dirty="0"/>
              <a:t>.</a:t>
            </a:r>
            <a:endParaRPr lang="en-US" sz="1400" dirty="0">
              <a:cs typeface="Arial"/>
            </a:endParaRPr>
          </a:p>
          <a:p>
            <a:pPr marL="172720" indent="-172720"/>
            <a:r>
              <a:rPr lang="en-US" sz="1400" dirty="0"/>
              <a:t>Please upload your deck and respond to the application questions posed within your Challenge track by </a:t>
            </a:r>
            <a:r>
              <a:rPr lang="en-US" sz="1400" b="1" dirty="0"/>
              <a:t>midnight EST on October 1, 2019</a:t>
            </a:r>
            <a:r>
              <a:rPr lang="en-US" sz="1400" dirty="0"/>
              <a:t>.</a:t>
            </a:r>
            <a:endParaRPr lang="en-US" sz="1400" dirty="0">
              <a:cs typeface="Arial"/>
            </a:endParaRPr>
          </a:p>
        </p:txBody>
      </p:sp>
      <p:sp>
        <p:nvSpPr>
          <p:cNvPr id="4" name="Title 3">
            <a:extLst>
              <a:ext uri="{FF2B5EF4-FFF2-40B4-BE49-F238E27FC236}">
                <a16:creationId xmlns:a16="http://schemas.microsoft.com/office/drawing/2014/main" id="{D1237378-EFB7-8744-9DF2-2DDB0A377E0B}"/>
              </a:ext>
            </a:extLst>
          </p:cNvPr>
          <p:cNvSpPr>
            <a:spLocks noGrp="1"/>
          </p:cNvSpPr>
          <p:nvPr>
            <p:ph type="title"/>
          </p:nvPr>
        </p:nvSpPr>
        <p:spPr>
          <a:xfrm>
            <a:off x="182880" y="243171"/>
            <a:ext cx="8778240" cy="401648"/>
          </a:xfrm>
        </p:spPr>
        <p:txBody>
          <a:bodyPr/>
          <a:lstStyle/>
          <a:p>
            <a:r>
              <a:rPr lang="en-US"/>
              <a:t>Instruction Sheet</a:t>
            </a:r>
          </a:p>
        </p:txBody>
      </p:sp>
      <p:sp>
        <p:nvSpPr>
          <p:cNvPr id="5" name="TextBox 4">
            <a:extLst>
              <a:ext uri="{FF2B5EF4-FFF2-40B4-BE49-F238E27FC236}">
                <a16:creationId xmlns:a16="http://schemas.microsoft.com/office/drawing/2014/main" id="{24C38EDB-5671-3449-8B34-86D8A553C695}"/>
              </a:ext>
            </a:extLst>
          </p:cNvPr>
          <p:cNvSpPr txBox="1"/>
          <p:nvPr/>
        </p:nvSpPr>
        <p:spPr>
          <a:xfrm>
            <a:off x="-2" y="4231955"/>
            <a:ext cx="9143999" cy="523220"/>
          </a:xfrm>
          <a:prstGeom prst="rect">
            <a:avLst/>
          </a:prstGeom>
          <a:solidFill>
            <a:schemeClr val="accent2"/>
          </a:solidFill>
        </p:spPr>
        <p:txBody>
          <a:bodyPr wrap="square" rtlCol="0">
            <a:spAutoFit/>
          </a:bodyPr>
          <a:lstStyle/>
          <a:p>
            <a:pPr algn="ctr"/>
            <a:r>
              <a:rPr lang="en-US" b="1">
                <a:solidFill>
                  <a:schemeClr val="bg1"/>
                </a:solidFill>
              </a:rPr>
              <a:t>Thank you for your participation in the </a:t>
            </a:r>
            <a:r>
              <a:rPr lang="en-US" b="1" err="1">
                <a:solidFill>
                  <a:schemeClr val="bg1"/>
                </a:solidFill>
              </a:rPr>
              <a:t>Terraton</a:t>
            </a:r>
            <a:r>
              <a:rPr lang="en-US" b="1">
                <a:solidFill>
                  <a:schemeClr val="bg1"/>
                </a:solidFill>
              </a:rPr>
              <a:t> Challenge! </a:t>
            </a:r>
          </a:p>
          <a:p>
            <a:pPr algn="ctr"/>
            <a:r>
              <a:rPr lang="en-US" b="1">
                <a:solidFill>
                  <a:schemeClr val="bg1"/>
                </a:solidFill>
              </a:rPr>
              <a:t>We look forward to reviewing your submission.</a:t>
            </a:r>
          </a:p>
        </p:txBody>
      </p:sp>
    </p:spTree>
    <p:extLst>
      <p:ext uri="{BB962C8B-B14F-4D97-AF65-F5344CB8AC3E}">
        <p14:creationId xmlns:p14="http://schemas.microsoft.com/office/powerpoint/2010/main" val="40392351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E7C5329-6FDB-4AE2-9A16-53334A2A18D4}"/>
              </a:ext>
            </a:extLst>
          </p:cNvPr>
          <p:cNvSpPr>
            <a:spLocks noGrp="1"/>
          </p:cNvSpPr>
          <p:nvPr>
            <p:ph type="title"/>
          </p:nvPr>
        </p:nvSpPr>
        <p:spPr/>
        <p:txBody>
          <a:bodyPr/>
          <a:lstStyle/>
          <a:p>
            <a:r>
              <a:rPr lang="en-US" dirty="0"/>
              <a:t>Pitch Deck Outline</a:t>
            </a:r>
          </a:p>
        </p:txBody>
      </p:sp>
      <p:sp>
        <p:nvSpPr>
          <p:cNvPr id="8" name="Rectangle 7">
            <a:extLst>
              <a:ext uri="{FF2B5EF4-FFF2-40B4-BE49-F238E27FC236}">
                <a16:creationId xmlns:a16="http://schemas.microsoft.com/office/drawing/2014/main" id="{2E871245-1156-408B-9E40-332C09A5B68A}"/>
              </a:ext>
            </a:extLst>
          </p:cNvPr>
          <p:cNvSpPr/>
          <p:nvPr/>
        </p:nvSpPr>
        <p:spPr>
          <a:xfrm>
            <a:off x="150510" y="949107"/>
            <a:ext cx="2050524" cy="1740305"/>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100" b="1">
                <a:solidFill>
                  <a:schemeClr val="accent2"/>
                </a:solidFill>
              </a:rPr>
              <a:t>Slide 1: Project Overview</a:t>
            </a:r>
          </a:p>
          <a:p>
            <a:pPr marL="171450" indent="-171450">
              <a:buFont typeface="Arial" panose="020B0604020202020204" pitchFamily="34" charset="0"/>
              <a:buChar char="•"/>
            </a:pPr>
            <a:r>
              <a:rPr lang="en-US" sz="1100">
                <a:solidFill>
                  <a:schemeClr val="accent1"/>
                </a:solidFill>
                <a:cs typeface="Arial"/>
              </a:rPr>
              <a:t>Name of Project</a:t>
            </a:r>
            <a:endParaRPr lang="en-US" sz="1100">
              <a:solidFill>
                <a:schemeClr val="accent1"/>
              </a:solidFill>
            </a:endParaRPr>
          </a:p>
          <a:p>
            <a:pPr marL="171450" indent="-171450">
              <a:buFont typeface="Arial" panose="020B0604020202020204" pitchFamily="34" charset="0"/>
              <a:buChar char="•"/>
            </a:pPr>
            <a:r>
              <a:rPr lang="en-US" sz="1100">
                <a:solidFill>
                  <a:schemeClr val="accent1"/>
                </a:solidFill>
                <a:cs typeface="Arial"/>
              </a:rPr>
              <a:t>Challenge Track</a:t>
            </a:r>
          </a:p>
          <a:p>
            <a:pPr marL="171450" indent="-171450">
              <a:buFont typeface="Arial" panose="020B0604020202020204" pitchFamily="34" charset="0"/>
              <a:buChar char="•"/>
            </a:pPr>
            <a:r>
              <a:rPr lang="en-US" sz="1100">
                <a:solidFill>
                  <a:schemeClr val="accent1"/>
                </a:solidFill>
              </a:rPr>
              <a:t>Team Members</a:t>
            </a:r>
          </a:p>
          <a:p>
            <a:pPr marL="171450" indent="-171450">
              <a:buFont typeface="Arial" panose="020B0604020202020204" pitchFamily="34" charset="0"/>
              <a:buChar char="•"/>
            </a:pPr>
            <a:r>
              <a:rPr lang="en-US" sz="1100">
                <a:solidFill>
                  <a:schemeClr val="accent1"/>
                </a:solidFill>
                <a:cs typeface="Arial"/>
              </a:rPr>
              <a:t>10 Word Explanation of Solution</a:t>
            </a:r>
          </a:p>
        </p:txBody>
      </p:sp>
      <p:sp>
        <p:nvSpPr>
          <p:cNvPr id="9" name="Rectangle 8">
            <a:extLst>
              <a:ext uri="{FF2B5EF4-FFF2-40B4-BE49-F238E27FC236}">
                <a16:creationId xmlns:a16="http://schemas.microsoft.com/office/drawing/2014/main" id="{8E1D4D5A-B58B-4A2C-864E-5E1612518C55}"/>
              </a:ext>
            </a:extLst>
          </p:cNvPr>
          <p:cNvSpPr/>
          <p:nvPr/>
        </p:nvSpPr>
        <p:spPr>
          <a:xfrm>
            <a:off x="2402591" y="949101"/>
            <a:ext cx="2050524" cy="1740311"/>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100" b="1" dirty="0">
                <a:solidFill>
                  <a:schemeClr val="accent2"/>
                </a:solidFill>
              </a:rPr>
              <a:t>Slide 2: Solution</a:t>
            </a:r>
          </a:p>
          <a:p>
            <a:pPr marL="171450" indent="-171450">
              <a:buFont typeface="Arial" panose="020B0604020202020204" pitchFamily="34" charset="0"/>
              <a:buChar char="•"/>
            </a:pPr>
            <a:r>
              <a:rPr lang="en-US" sz="1100" dirty="0">
                <a:solidFill>
                  <a:schemeClr val="accent1"/>
                </a:solidFill>
              </a:rPr>
              <a:t>Describe your solution to the problem at hand.</a:t>
            </a:r>
          </a:p>
          <a:p>
            <a:pPr marL="171450" indent="-171450">
              <a:buFont typeface="Arial" panose="020B0604020202020204" pitchFamily="34" charset="0"/>
              <a:buChar char="•"/>
            </a:pPr>
            <a:r>
              <a:rPr lang="en-US" sz="1100" dirty="0">
                <a:solidFill>
                  <a:schemeClr val="accent1"/>
                </a:solidFill>
              </a:rPr>
              <a:t>How does your solution improve upon, or differ from solutions already in the market?</a:t>
            </a:r>
          </a:p>
        </p:txBody>
      </p:sp>
      <p:sp>
        <p:nvSpPr>
          <p:cNvPr id="10" name="Rectangle 9">
            <a:extLst>
              <a:ext uri="{FF2B5EF4-FFF2-40B4-BE49-F238E27FC236}">
                <a16:creationId xmlns:a16="http://schemas.microsoft.com/office/drawing/2014/main" id="{CCBE922D-D292-41DF-996F-A708B0C34CE9}"/>
              </a:ext>
            </a:extLst>
          </p:cNvPr>
          <p:cNvSpPr/>
          <p:nvPr/>
        </p:nvSpPr>
        <p:spPr>
          <a:xfrm>
            <a:off x="4690885" y="949101"/>
            <a:ext cx="2050524" cy="1740311"/>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100" b="1" dirty="0">
                <a:solidFill>
                  <a:schemeClr val="accent2"/>
                </a:solidFill>
              </a:rPr>
              <a:t>Slide 3: Impact</a:t>
            </a:r>
          </a:p>
          <a:p>
            <a:pPr marL="171450" indent="-171450">
              <a:buFont typeface="Arial" panose="020B0604020202020204" pitchFamily="34" charset="0"/>
              <a:buChar char="•"/>
            </a:pPr>
            <a:r>
              <a:rPr lang="en-US" sz="1100" dirty="0">
                <a:solidFill>
                  <a:schemeClr val="accent1"/>
                </a:solidFill>
              </a:rPr>
              <a:t>Why should your solution be selected? </a:t>
            </a:r>
          </a:p>
          <a:p>
            <a:pPr marL="171450" indent="-171450">
              <a:buFont typeface="Arial" panose="020B0604020202020204" pitchFamily="34" charset="0"/>
              <a:buChar char="•"/>
            </a:pPr>
            <a:r>
              <a:rPr lang="en-US" sz="1100" dirty="0">
                <a:solidFill>
                  <a:schemeClr val="accent1"/>
                </a:solidFill>
                <a:cs typeface="Arial"/>
              </a:rPr>
              <a:t>What would be the impact of your solution if it was implemented at scale?</a:t>
            </a:r>
          </a:p>
          <a:p>
            <a:pPr marL="171450" indent="-171450">
              <a:buFont typeface="Arial" panose="020B0604020202020204" pitchFamily="34" charset="0"/>
              <a:buChar char="•"/>
            </a:pPr>
            <a:r>
              <a:rPr lang="en-US" sz="1100" dirty="0">
                <a:solidFill>
                  <a:schemeClr val="accent1"/>
                </a:solidFill>
              </a:rPr>
              <a:t>How will your solution contribute to building the beneficial agriculture system of the future?</a:t>
            </a:r>
            <a:endParaRPr lang="en-US" sz="1100" dirty="0">
              <a:solidFill>
                <a:schemeClr val="accent1"/>
              </a:solidFill>
              <a:cs typeface="Arial"/>
            </a:endParaRPr>
          </a:p>
          <a:p>
            <a:endParaRPr lang="en-US" sz="1100" dirty="0">
              <a:solidFill>
                <a:schemeClr val="accent1"/>
              </a:solidFill>
            </a:endParaRPr>
          </a:p>
        </p:txBody>
      </p:sp>
      <p:sp>
        <p:nvSpPr>
          <p:cNvPr id="11" name="Rectangle 10">
            <a:extLst>
              <a:ext uri="{FF2B5EF4-FFF2-40B4-BE49-F238E27FC236}">
                <a16:creationId xmlns:a16="http://schemas.microsoft.com/office/drawing/2014/main" id="{660665BA-91EA-482E-9E83-7882D371278A}"/>
              </a:ext>
            </a:extLst>
          </p:cNvPr>
          <p:cNvSpPr/>
          <p:nvPr/>
        </p:nvSpPr>
        <p:spPr>
          <a:xfrm>
            <a:off x="151710" y="2784576"/>
            <a:ext cx="2050524" cy="1939824"/>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100" b="1" dirty="0">
                <a:solidFill>
                  <a:schemeClr val="accent2"/>
                </a:solidFill>
              </a:rPr>
              <a:t>Slide 5: Stage</a:t>
            </a:r>
          </a:p>
          <a:p>
            <a:pPr marL="171450" indent="-171450">
              <a:buFont typeface="Arial" panose="020B0604020202020204" pitchFamily="34" charset="0"/>
              <a:buChar char="•"/>
            </a:pPr>
            <a:r>
              <a:rPr lang="en-US" sz="1100" dirty="0">
                <a:solidFill>
                  <a:schemeClr val="accent1"/>
                </a:solidFill>
              </a:rPr>
              <a:t>What is the funding and the development stage of your team/company?</a:t>
            </a:r>
            <a:endParaRPr lang="en-US" sz="1100" dirty="0">
              <a:solidFill>
                <a:schemeClr val="accent1"/>
              </a:solidFill>
              <a:cs typeface="Arial"/>
            </a:endParaRPr>
          </a:p>
          <a:p>
            <a:pPr marL="171450" indent="-171450">
              <a:buFont typeface="Arial" panose="020B0604020202020204" pitchFamily="34" charset="0"/>
              <a:buChar char="•"/>
            </a:pPr>
            <a:r>
              <a:rPr lang="en-US" sz="1100" dirty="0">
                <a:solidFill>
                  <a:schemeClr val="accent1"/>
                </a:solidFill>
              </a:rPr>
              <a:t>If you are pre-prototype, what is your path to developing a prototype?</a:t>
            </a:r>
          </a:p>
          <a:p>
            <a:pPr marL="171450" indent="-171450">
              <a:buFont typeface="Arial" panose="020B0604020202020204" pitchFamily="34" charset="0"/>
              <a:buChar char="•"/>
            </a:pPr>
            <a:r>
              <a:rPr lang="en-US" sz="1100" dirty="0">
                <a:solidFill>
                  <a:schemeClr val="accent1"/>
                </a:solidFill>
              </a:rPr>
              <a:t>What data can you share that demonstrates the performance of your solution?</a:t>
            </a:r>
          </a:p>
          <a:p>
            <a:pPr marL="171450" indent="-171450">
              <a:buFont typeface="Arial" panose="020B0604020202020204" pitchFamily="34" charset="0"/>
              <a:buChar char="•"/>
            </a:pPr>
            <a:endParaRPr lang="en-US" sz="1100" dirty="0">
              <a:solidFill>
                <a:schemeClr val="accent1"/>
              </a:solidFill>
              <a:cs typeface="Arial"/>
            </a:endParaRPr>
          </a:p>
        </p:txBody>
      </p:sp>
      <p:sp>
        <p:nvSpPr>
          <p:cNvPr id="12" name="Rectangle 11">
            <a:extLst>
              <a:ext uri="{FF2B5EF4-FFF2-40B4-BE49-F238E27FC236}">
                <a16:creationId xmlns:a16="http://schemas.microsoft.com/office/drawing/2014/main" id="{59D2B2D4-3A09-4FD0-9A50-FC23A5D41D74}"/>
              </a:ext>
            </a:extLst>
          </p:cNvPr>
          <p:cNvSpPr/>
          <p:nvPr/>
        </p:nvSpPr>
        <p:spPr>
          <a:xfrm>
            <a:off x="6908393" y="950367"/>
            <a:ext cx="2050524" cy="1739045"/>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100" b="1" dirty="0">
                <a:solidFill>
                  <a:schemeClr val="accent2"/>
                </a:solidFill>
              </a:rPr>
              <a:t>Slide 4: Team</a:t>
            </a:r>
          </a:p>
          <a:p>
            <a:pPr marL="171450" indent="-171450">
              <a:buFont typeface="Arial" panose="020B0604020202020204" pitchFamily="34" charset="0"/>
              <a:buChar char="•"/>
            </a:pPr>
            <a:r>
              <a:rPr lang="en-US" sz="1100" dirty="0">
                <a:solidFill>
                  <a:schemeClr val="accent1"/>
                </a:solidFill>
              </a:rPr>
              <a:t>Who is on your team, what is their experience, what time is dedicated to this?</a:t>
            </a:r>
            <a:endParaRPr lang="en-US" sz="1100" dirty="0">
              <a:solidFill>
                <a:schemeClr val="accent1"/>
              </a:solidFill>
              <a:cs typeface="Arial"/>
            </a:endParaRPr>
          </a:p>
          <a:p>
            <a:pPr marL="171450" indent="-171450">
              <a:buFont typeface="Arial" panose="020B0604020202020204" pitchFamily="34" charset="0"/>
              <a:buChar char="•"/>
            </a:pPr>
            <a:r>
              <a:rPr lang="en-US" sz="1100" dirty="0">
                <a:solidFill>
                  <a:schemeClr val="accent1"/>
                </a:solidFill>
              </a:rPr>
              <a:t>How long have you been working together?</a:t>
            </a:r>
            <a:endParaRPr lang="en-US" sz="1100" dirty="0">
              <a:solidFill>
                <a:schemeClr val="accent1"/>
              </a:solidFill>
              <a:cs typeface="Arial"/>
            </a:endParaRPr>
          </a:p>
        </p:txBody>
      </p:sp>
      <p:sp>
        <p:nvSpPr>
          <p:cNvPr id="13" name="Rectangle 12">
            <a:extLst>
              <a:ext uri="{FF2B5EF4-FFF2-40B4-BE49-F238E27FC236}">
                <a16:creationId xmlns:a16="http://schemas.microsoft.com/office/drawing/2014/main" id="{B00676B9-216B-4839-96DD-503F31B69E5C}"/>
              </a:ext>
            </a:extLst>
          </p:cNvPr>
          <p:cNvSpPr/>
          <p:nvPr/>
        </p:nvSpPr>
        <p:spPr>
          <a:xfrm>
            <a:off x="2402591" y="2785835"/>
            <a:ext cx="4338818" cy="1938565"/>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100" b="1" dirty="0">
                <a:solidFill>
                  <a:schemeClr val="accent2"/>
                </a:solidFill>
              </a:rPr>
              <a:t>Slide 6: Experimental Design and Pilot Requirements</a:t>
            </a:r>
          </a:p>
          <a:p>
            <a:pPr marL="173990" indent="-173990" fontAlgn="base">
              <a:buFont typeface="Arial" panose="020B0604020202020204" pitchFamily="34" charset="0"/>
              <a:buChar char="•"/>
            </a:pPr>
            <a:r>
              <a:rPr lang="en-US" sz="1100" dirty="0">
                <a:solidFill>
                  <a:schemeClr val="accent1"/>
                </a:solidFill>
              </a:rPr>
              <a:t>How do you propose testing your solution during the Challenge?</a:t>
            </a:r>
            <a:endParaRPr lang="en-US" sz="1100" dirty="0">
              <a:solidFill>
                <a:schemeClr val="accent1"/>
              </a:solidFill>
              <a:cs typeface="Arial"/>
            </a:endParaRPr>
          </a:p>
          <a:p>
            <a:pPr marL="173990" indent="-173990" fontAlgn="base">
              <a:buFont typeface="Arial" panose="020B0604020202020204" pitchFamily="34" charset="0"/>
              <a:buChar char="•"/>
            </a:pPr>
            <a:r>
              <a:rPr lang="en-US" sz="1100" dirty="0">
                <a:solidFill>
                  <a:schemeClr val="accent1"/>
                </a:solidFill>
              </a:rPr>
              <a:t>What key outcomes do you hope to demonstrate via testing?</a:t>
            </a:r>
            <a:endParaRPr lang="en-US" sz="1100" dirty="0">
              <a:solidFill>
                <a:schemeClr val="accent1"/>
              </a:solidFill>
              <a:cs typeface="Arial"/>
            </a:endParaRPr>
          </a:p>
          <a:p>
            <a:pPr marL="173990" indent="-173990" fontAlgn="base">
              <a:buFont typeface="Arial" panose="020B0604020202020204" pitchFamily="34" charset="0"/>
              <a:buChar char="•"/>
            </a:pPr>
            <a:r>
              <a:rPr lang="en-US" sz="1100" dirty="0">
                <a:solidFill>
                  <a:schemeClr val="accent1"/>
                </a:solidFill>
              </a:rPr>
              <a:t>Describe how your technology could scale to 1M+ acres.</a:t>
            </a:r>
            <a:endParaRPr lang="en-US" sz="1100" dirty="0">
              <a:solidFill>
                <a:schemeClr val="accent1"/>
              </a:solidFill>
              <a:cs typeface="Arial"/>
            </a:endParaRPr>
          </a:p>
          <a:p>
            <a:pPr marL="173990" indent="-173990" fontAlgn="base">
              <a:buFont typeface="Arial" panose="020B0604020202020204" pitchFamily="34" charset="0"/>
              <a:buChar char="•"/>
            </a:pPr>
            <a:r>
              <a:rPr lang="en-US" sz="1100" dirty="0">
                <a:solidFill>
                  <a:schemeClr val="accent1"/>
                </a:solidFill>
              </a:rPr>
              <a:t>Consider addressing: minimum acres required for testing, timeframe and duration of tests, crops your solution will apply to (corn, soy, rice, wheat, cotton, other), times during or outside the growing season you would need to access the field, environmental and management constraints for testing.</a:t>
            </a:r>
            <a:endParaRPr lang="en-US" sz="1100" dirty="0">
              <a:solidFill>
                <a:schemeClr val="accent1"/>
              </a:solidFill>
              <a:cs typeface="Arial"/>
            </a:endParaRPr>
          </a:p>
        </p:txBody>
      </p:sp>
      <p:sp>
        <p:nvSpPr>
          <p:cNvPr id="15" name="Rectangle 14">
            <a:extLst>
              <a:ext uri="{FF2B5EF4-FFF2-40B4-BE49-F238E27FC236}">
                <a16:creationId xmlns:a16="http://schemas.microsoft.com/office/drawing/2014/main" id="{5B598479-FFDA-4CA2-996C-B084A7B0C4D4}"/>
              </a:ext>
            </a:extLst>
          </p:cNvPr>
          <p:cNvSpPr/>
          <p:nvPr/>
        </p:nvSpPr>
        <p:spPr>
          <a:xfrm>
            <a:off x="6942966" y="2785836"/>
            <a:ext cx="2050524" cy="1938564"/>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100" b="1" dirty="0">
                <a:solidFill>
                  <a:schemeClr val="accent2"/>
                </a:solidFill>
              </a:rPr>
              <a:t>Slides 7-8: Additional Slides</a:t>
            </a:r>
          </a:p>
          <a:p>
            <a:pPr marL="171450" indent="-171450">
              <a:buFont typeface="Arial" panose="020B0604020202020204" pitchFamily="34" charset="0"/>
              <a:buChar char="•"/>
            </a:pPr>
            <a:r>
              <a:rPr lang="en-US" sz="1100" dirty="0">
                <a:solidFill>
                  <a:schemeClr val="accent1"/>
                </a:solidFill>
                <a:cs typeface="Arial"/>
              </a:rPr>
              <a:t>Please feel free to add 1-2 additional slides that speak to your solution, roadmap, or team. </a:t>
            </a:r>
          </a:p>
        </p:txBody>
      </p:sp>
    </p:spTree>
    <p:extLst>
      <p:ext uri="{BB962C8B-B14F-4D97-AF65-F5344CB8AC3E}">
        <p14:creationId xmlns:p14="http://schemas.microsoft.com/office/powerpoint/2010/main" val="29380518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78D711C7-EF39-4673-B3FF-49F97039D1AA}"/>
              </a:ext>
            </a:extLst>
          </p:cNvPr>
          <p:cNvSpPr>
            <a:spLocks noGrp="1"/>
          </p:cNvSpPr>
          <p:nvPr>
            <p:ph type="body" sz="quarter" idx="12"/>
          </p:nvPr>
        </p:nvSpPr>
        <p:spPr/>
        <p:txBody>
          <a:bodyPr/>
          <a:lstStyle/>
          <a:p>
            <a:endParaRPr lang="en-US"/>
          </a:p>
        </p:txBody>
      </p:sp>
      <p:sp>
        <p:nvSpPr>
          <p:cNvPr id="6" name="Title 1">
            <a:extLst>
              <a:ext uri="{FF2B5EF4-FFF2-40B4-BE49-F238E27FC236}">
                <a16:creationId xmlns:a16="http://schemas.microsoft.com/office/drawing/2014/main" id="{38701654-48A5-456C-84D8-F14659CBA688}"/>
              </a:ext>
            </a:extLst>
          </p:cNvPr>
          <p:cNvSpPr>
            <a:spLocks noGrp="1"/>
          </p:cNvSpPr>
          <p:nvPr>
            <p:ph type="title"/>
          </p:nvPr>
        </p:nvSpPr>
        <p:spPr>
          <a:xfrm>
            <a:off x="182880" y="356460"/>
            <a:ext cx="8778240" cy="401648"/>
          </a:xfrm>
        </p:spPr>
        <p:txBody>
          <a:bodyPr/>
          <a:lstStyle/>
          <a:p>
            <a:r>
              <a:rPr lang="en-US"/>
              <a:t>Outline of Slides</a:t>
            </a:r>
          </a:p>
        </p:txBody>
      </p:sp>
      <p:cxnSp>
        <p:nvCxnSpPr>
          <p:cNvPr id="7" name="Straight Connector 6">
            <a:extLst>
              <a:ext uri="{FF2B5EF4-FFF2-40B4-BE49-F238E27FC236}">
                <a16:creationId xmlns:a16="http://schemas.microsoft.com/office/drawing/2014/main" id="{5C7DBC3D-1076-45E3-BB4C-CBA680C329A0}"/>
              </a:ext>
            </a:extLst>
          </p:cNvPr>
          <p:cNvCxnSpPr>
            <a:cxnSpLocks/>
            <a:stCxn id="8" idx="2"/>
            <a:endCxn id="21" idx="6"/>
          </p:cNvCxnSpPr>
          <p:nvPr/>
        </p:nvCxnSpPr>
        <p:spPr>
          <a:xfrm>
            <a:off x="4511692" y="106190"/>
            <a:ext cx="4246194" cy="0"/>
          </a:xfrm>
          <a:prstGeom prst="line">
            <a:avLst/>
          </a:prstGeom>
          <a:ln w="28575">
            <a:solidFill>
              <a:srgbClr val="00567C"/>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B0E00ADE-D30D-4A11-8F95-C62507764443}"/>
              </a:ext>
            </a:extLst>
          </p:cNvPr>
          <p:cNvSpPr/>
          <p:nvPr/>
        </p:nvSpPr>
        <p:spPr>
          <a:xfrm>
            <a:off x="4511692" y="36190"/>
            <a:ext cx="140000" cy="140000"/>
          </a:xfrm>
          <a:prstGeom prst="ellipse">
            <a:avLst/>
          </a:prstGeom>
          <a:solidFill>
            <a:schemeClr val="bg1">
              <a:lumMod val="75000"/>
            </a:schemeClr>
          </a:solidFill>
          <a:ln w="57150" cap="flat" cmpd="sng" algn="ctr">
            <a:solidFill>
              <a:schemeClr val="bg1"/>
            </a:solidFill>
            <a:prstDash val="solid"/>
          </a:ln>
          <a:effectLst/>
        </p:spPr>
        <p:style>
          <a:lnRef idx="2">
            <a:scrgbClr r="0" g="0" b="0"/>
          </a:lnRef>
          <a:fillRef idx="1">
            <a:scrgbClr r="0" g="0" b="0"/>
          </a:fillRef>
          <a:effectRef idx="0">
            <a:scrgbClr r="0" g="0" b="0"/>
          </a:effectRef>
          <a:fontRef idx="minor">
            <a:schemeClr val="dk1">
              <a:hueOff val="0"/>
              <a:satOff val="0"/>
              <a:lumOff val="0"/>
              <a:alphaOff val="0"/>
            </a:schemeClr>
          </a:fontRef>
        </p:style>
        <p:txBody>
          <a:bodyPr/>
          <a:lstStyle/>
          <a:p>
            <a:pPr defTabSz="914355">
              <a:defRPr/>
            </a:pPr>
            <a:endParaRPr lang="en-US" kern="0">
              <a:solidFill>
                <a:srgbClr val="000000"/>
              </a:solidFill>
              <a:latin typeface="Arial" panose="020B0604020202020204" pitchFamily="34" charset="0"/>
              <a:cs typeface="Arial" panose="020B0604020202020204" pitchFamily="34" charset="0"/>
            </a:endParaRPr>
          </a:p>
        </p:txBody>
      </p:sp>
      <p:sp>
        <p:nvSpPr>
          <p:cNvPr id="9" name="Freeform 118">
            <a:extLst>
              <a:ext uri="{FF2B5EF4-FFF2-40B4-BE49-F238E27FC236}">
                <a16:creationId xmlns:a16="http://schemas.microsoft.com/office/drawing/2014/main" id="{5FC9395B-65C6-4FAD-9964-8CC749664DC7}"/>
              </a:ext>
            </a:extLst>
          </p:cNvPr>
          <p:cNvSpPr/>
          <p:nvPr/>
        </p:nvSpPr>
        <p:spPr>
          <a:xfrm>
            <a:off x="4293987" y="220444"/>
            <a:ext cx="553006" cy="202775"/>
          </a:xfrm>
          <a:custGeom>
            <a:avLst/>
            <a:gdLst>
              <a:gd name="connsiteX0" fmla="*/ 0 w 5334581"/>
              <a:gd name="connsiteY0" fmla="*/ 0 h 370578"/>
              <a:gd name="connsiteX1" fmla="*/ 5334581 w 5334581"/>
              <a:gd name="connsiteY1" fmla="*/ 0 h 370578"/>
              <a:gd name="connsiteX2" fmla="*/ 5334581 w 5334581"/>
              <a:gd name="connsiteY2" fmla="*/ 370578 h 370578"/>
              <a:gd name="connsiteX3" fmla="*/ 0 w 5334581"/>
              <a:gd name="connsiteY3" fmla="*/ 370578 h 370578"/>
              <a:gd name="connsiteX4" fmla="*/ 0 w 5334581"/>
              <a:gd name="connsiteY4" fmla="*/ 0 h 3705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34581" h="370578">
                <a:moveTo>
                  <a:pt x="0" y="0"/>
                </a:moveTo>
                <a:lnTo>
                  <a:pt x="5334581" y="0"/>
                </a:lnTo>
                <a:lnTo>
                  <a:pt x="5334581" y="370578"/>
                </a:lnTo>
                <a:lnTo>
                  <a:pt x="0" y="370578"/>
                </a:lnTo>
                <a:lnTo>
                  <a:pt x="0" y="0"/>
                </a:lnTo>
                <a:close/>
              </a:path>
            </a:pathLst>
          </a:custGeom>
          <a:no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0" tIns="0" rIns="0" bIns="0" numCol="1" spcCol="1270" anchor="t" anchorCtr="0">
            <a:noAutofit/>
          </a:bodyPr>
          <a:lstStyle/>
          <a:p>
            <a:pPr algn="ctr" defTabSz="711164">
              <a:lnSpc>
                <a:spcPct val="90000"/>
              </a:lnSpc>
              <a:spcBef>
                <a:spcPct val="0"/>
              </a:spcBef>
              <a:spcAft>
                <a:spcPct val="35000"/>
              </a:spcAft>
              <a:defRPr/>
            </a:pPr>
            <a:r>
              <a:rPr lang="en-US" sz="825" b="1">
                <a:solidFill>
                  <a:schemeClr val="bg1">
                    <a:lumMod val="75000"/>
                  </a:schemeClr>
                </a:solidFill>
              </a:rPr>
              <a:t>Overview</a:t>
            </a:r>
            <a:endParaRPr lang="en-US" sz="825">
              <a:solidFill>
                <a:schemeClr val="bg1">
                  <a:lumMod val="75000"/>
                </a:schemeClr>
              </a:solidFill>
            </a:endParaRPr>
          </a:p>
        </p:txBody>
      </p:sp>
      <p:sp>
        <p:nvSpPr>
          <p:cNvPr id="10" name="Freeform 118">
            <a:extLst>
              <a:ext uri="{FF2B5EF4-FFF2-40B4-BE49-F238E27FC236}">
                <a16:creationId xmlns:a16="http://schemas.microsoft.com/office/drawing/2014/main" id="{C74ECC73-9EC7-4999-A6C6-A0E495B8A512}"/>
              </a:ext>
            </a:extLst>
          </p:cNvPr>
          <p:cNvSpPr/>
          <p:nvPr/>
        </p:nvSpPr>
        <p:spPr>
          <a:xfrm>
            <a:off x="5007780" y="220444"/>
            <a:ext cx="553006" cy="202775"/>
          </a:xfrm>
          <a:custGeom>
            <a:avLst/>
            <a:gdLst>
              <a:gd name="connsiteX0" fmla="*/ 0 w 5334581"/>
              <a:gd name="connsiteY0" fmla="*/ 0 h 370578"/>
              <a:gd name="connsiteX1" fmla="*/ 5334581 w 5334581"/>
              <a:gd name="connsiteY1" fmla="*/ 0 h 370578"/>
              <a:gd name="connsiteX2" fmla="*/ 5334581 w 5334581"/>
              <a:gd name="connsiteY2" fmla="*/ 370578 h 370578"/>
              <a:gd name="connsiteX3" fmla="*/ 0 w 5334581"/>
              <a:gd name="connsiteY3" fmla="*/ 370578 h 370578"/>
              <a:gd name="connsiteX4" fmla="*/ 0 w 5334581"/>
              <a:gd name="connsiteY4" fmla="*/ 0 h 3705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34581" h="370578">
                <a:moveTo>
                  <a:pt x="0" y="0"/>
                </a:moveTo>
                <a:lnTo>
                  <a:pt x="5334581" y="0"/>
                </a:lnTo>
                <a:lnTo>
                  <a:pt x="5334581" y="370578"/>
                </a:lnTo>
                <a:lnTo>
                  <a:pt x="0" y="370578"/>
                </a:lnTo>
                <a:lnTo>
                  <a:pt x="0" y="0"/>
                </a:lnTo>
                <a:close/>
              </a:path>
            </a:pathLst>
          </a:custGeom>
          <a:no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0" tIns="0" rIns="0" bIns="0" numCol="1" spcCol="1270" anchor="t" anchorCtr="0">
            <a:noAutofit/>
          </a:bodyPr>
          <a:lstStyle/>
          <a:p>
            <a:pPr algn="ctr" defTabSz="711164">
              <a:lnSpc>
                <a:spcPct val="90000"/>
              </a:lnSpc>
              <a:spcBef>
                <a:spcPct val="0"/>
              </a:spcBef>
              <a:spcAft>
                <a:spcPct val="35000"/>
              </a:spcAft>
              <a:defRPr/>
            </a:pPr>
            <a:r>
              <a:rPr lang="en-US" sz="825" b="1">
                <a:solidFill>
                  <a:schemeClr val="bg1">
                    <a:lumMod val="75000"/>
                  </a:schemeClr>
                </a:solidFill>
              </a:rPr>
              <a:t>Solution</a:t>
            </a:r>
            <a:endParaRPr lang="en-US" sz="825">
              <a:solidFill>
                <a:schemeClr val="bg1">
                  <a:lumMod val="75000"/>
                </a:schemeClr>
              </a:solidFill>
            </a:endParaRPr>
          </a:p>
        </p:txBody>
      </p:sp>
      <p:sp>
        <p:nvSpPr>
          <p:cNvPr id="11" name="Freeform 118">
            <a:extLst>
              <a:ext uri="{FF2B5EF4-FFF2-40B4-BE49-F238E27FC236}">
                <a16:creationId xmlns:a16="http://schemas.microsoft.com/office/drawing/2014/main" id="{51A36A11-120E-4FAD-B9F0-82991E31F2E5}"/>
              </a:ext>
            </a:extLst>
          </p:cNvPr>
          <p:cNvSpPr/>
          <p:nvPr/>
        </p:nvSpPr>
        <p:spPr>
          <a:xfrm>
            <a:off x="5659714" y="220444"/>
            <a:ext cx="669137" cy="202775"/>
          </a:xfrm>
          <a:custGeom>
            <a:avLst/>
            <a:gdLst>
              <a:gd name="connsiteX0" fmla="*/ 0 w 5334581"/>
              <a:gd name="connsiteY0" fmla="*/ 0 h 370578"/>
              <a:gd name="connsiteX1" fmla="*/ 5334581 w 5334581"/>
              <a:gd name="connsiteY1" fmla="*/ 0 h 370578"/>
              <a:gd name="connsiteX2" fmla="*/ 5334581 w 5334581"/>
              <a:gd name="connsiteY2" fmla="*/ 370578 h 370578"/>
              <a:gd name="connsiteX3" fmla="*/ 0 w 5334581"/>
              <a:gd name="connsiteY3" fmla="*/ 370578 h 370578"/>
              <a:gd name="connsiteX4" fmla="*/ 0 w 5334581"/>
              <a:gd name="connsiteY4" fmla="*/ 0 h 3705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34581" h="370578">
                <a:moveTo>
                  <a:pt x="0" y="0"/>
                </a:moveTo>
                <a:lnTo>
                  <a:pt x="5334581" y="0"/>
                </a:lnTo>
                <a:lnTo>
                  <a:pt x="5334581" y="370578"/>
                </a:lnTo>
                <a:lnTo>
                  <a:pt x="0" y="370578"/>
                </a:lnTo>
                <a:lnTo>
                  <a:pt x="0" y="0"/>
                </a:lnTo>
                <a:close/>
              </a:path>
            </a:pathLst>
          </a:custGeom>
          <a:no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0" tIns="0" rIns="0" bIns="0" numCol="1" spcCol="1270" anchor="t" anchorCtr="0">
            <a:noAutofit/>
          </a:bodyPr>
          <a:lstStyle/>
          <a:p>
            <a:pPr algn="ctr" defTabSz="711164">
              <a:lnSpc>
                <a:spcPct val="90000"/>
              </a:lnSpc>
              <a:spcBef>
                <a:spcPct val="0"/>
              </a:spcBef>
              <a:spcAft>
                <a:spcPct val="35000"/>
              </a:spcAft>
              <a:defRPr/>
            </a:pPr>
            <a:r>
              <a:rPr lang="en-US" sz="825" b="1">
                <a:solidFill>
                  <a:srgbClr val="BFBFBF"/>
                </a:solidFill>
              </a:rPr>
              <a:t>Impact</a:t>
            </a:r>
            <a:endParaRPr lang="en-US" sz="825">
              <a:solidFill>
                <a:srgbClr val="BFBFBF"/>
              </a:solidFill>
            </a:endParaRPr>
          </a:p>
        </p:txBody>
      </p:sp>
      <p:sp>
        <p:nvSpPr>
          <p:cNvPr id="12" name="Freeform 118">
            <a:extLst>
              <a:ext uri="{FF2B5EF4-FFF2-40B4-BE49-F238E27FC236}">
                <a16:creationId xmlns:a16="http://schemas.microsoft.com/office/drawing/2014/main" id="{C218CC29-9D36-474A-A4A2-21C135BA2C36}"/>
              </a:ext>
            </a:extLst>
          </p:cNvPr>
          <p:cNvSpPr/>
          <p:nvPr/>
        </p:nvSpPr>
        <p:spPr>
          <a:xfrm>
            <a:off x="7015044" y="210090"/>
            <a:ext cx="669137" cy="202775"/>
          </a:xfrm>
          <a:custGeom>
            <a:avLst/>
            <a:gdLst>
              <a:gd name="connsiteX0" fmla="*/ 0 w 5334581"/>
              <a:gd name="connsiteY0" fmla="*/ 0 h 370578"/>
              <a:gd name="connsiteX1" fmla="*/ 5334581 w 5334581"/>
              <a:gd name="connsiteY1" fmla="*/ 0 h 370578"/>
              <a:gd name="connsiteX2" fmla="*/ 5334581 w 5334581"/>
              <a:gd name="connsiteY2" fmla="*/ 370578 h 370578"/>
              <a:gd name="connsiteX3" fmla="*/ 0 w 5334581"/>
              <a:gd name="connsiteY3" fmla="*/ 370578 h 370578"/>
              <a:gd name="connsiteX4" fmla="*/ 0 w 5334581"/>
              <a:gd name="connsiteY4" fmla="*/ 0 h 3705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34581" h="370578">
                <a:moveTo>
                  <a:pt x="0" y="0"/>
                </a:moveTo>
                <a:lnTo>
                  <a:pt x="5334581" y="0"/>
                </a:lnTo>
                <a:lnTo>
                  <a:pt x="5334581" y="370578"/>
                </a:lnTo>
                <a:lnTo>
                  <a:pt x="0" y="370578"/>
                </a:lnTo>
                <a:lnTo>
                  <a:pt x="0" y="0"/>
                </a:lnTo>
                <a:close/>
              </a:path>
            </a:pathLst>
          </a:custGeom>
          <a:no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0" tIns="0" rIns="0" bIns="0" numCol="1" spcCol="1270" anchor="t" anchorCtr="0">
            <a:noAutofit/>
          </a:bodyPr>
          <a:lstStyle/>
          <a:p>
            <a:pPr algn="ctr" defTabSz="711164">
              <a:lnSpc>
                <a:spcPct val="90000"/>
              </a:lnSpc>
              <a:spcBef>
                <a:spcPct val="0"/>
              </a:spcBef>
              <a:spcAft>
                <a:spcPct val="35000"/>
              </a:spcAft>
              <a:defRPr/>
            </a:pPr>
            <a:r>
              <a:rPr lang="en-US" sz="825" b="1" dirty="0">
                <a:solidFill>
                  <a:srgbClr val="BFBFBF"/>
                </a:solidFill>
              </a:rPr>
              <a:t>Stage</a:t>
            </a:r>
            <a:endParaRPr lang="en-US" sz="825" dirty="0">
              <a:solidFill>
                <a:srgbClr val="BFBFBF"/>
              </a:solidFill>
            </a:endParaRPr>
          </a:p>
        </p:txBody>
      </p:sp>
      <p:sp>
        <p:nvSpPr>
          <p:cNvPr id="13" name="Freeform 118">
            <a:extLst>
              <a:ext uri="{FF2B5EF4-FFF2-40B4-BE49-F238E27FC236}">
                <a16:creationId xmlns:a16="http://schemas.microsoft.com/office/drawing/2014/main" id="{CD95BD94-7F78-4CBE-A33A-987E15162C0B}"/>
              </a:ext>
            </a:extLst>
          </p:cNvPr>
          <p:cNvSpPr/>
          <p:nvPr/>
        </p:nvSpPr>
        <p:spPr>
          <a:xfrm>
            <a:off x="6337379" y="220444"/>
            <a:ext cx="669137" cy="202775"/>
          </a:xfrm>
          <a:custGeom>
            <a:avLst/>
            <a:gdLst>
              <a:gd name="connsiteX0" fmla="*/ 0 w 5334581"/>
              <a:gd name="connsiteY0" fmla="*/ 0 h 370578"/>
              <a:gd name="connsiteX1" fmla="*/ 5334581 w 5334581"/>
              <a:gd name="connsiteY1" fmla="*/ 0 h 370578"/>
              <a:gd name="connsiteX2" fmla="*/ 5334581 w 5334581"/>
              <a:gd name="connsiteY2" fmla="*/ 370578 h 370578"/>
              <a:gd name="connsiteX3" fmla="*/ 0 w 5334581"/>
              <a:gd name="connsiteY3" fmla="*/ 370578 h 370578"/>
              <a:gd name="connsiteX4" fmla="*/ 0 w 5334581"/>
              <a:gd name="connsiteY4" fmla="*/ 0 h 3705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34581" h="370578">
                <a:moveTo>
                  <a:pt x="0" y="0"/>
                </a:moveTo>
                <a:lnTo>
                  <a:pt x="5334581" y="0"/>
                </a:lnTo>
                <a:lnTo>
                  <a:pt x="5334581" y="370578"/>
                </a:lnTo>
                <a:lnTo>
                  <a:pt x="0" y="370578"/>
                </a:lnTo>
                <a:lnTo>
                  <a:pt x="0" y="0"/>
                </a:lnTo>
                <a:close/>
              </a:path>
            </a:pathLst>
          </a:custGeom>
          <a:no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0" tIns="0" rIns="0" bIns="0" numCol="1" spcCol="1270" anchor="t" anchorCtr="0">
            <a:noAutofit/>
          </a:bodyPr>
          <a:lstStyle/>
          <a:p>
            <a:pPr algn="ctr" defTabSz="711164">
              <a:lnSpc>
                <a:spcPct val="90000"/>
              </a:lnSpc>
              <a:spcBef>
                <a:spcPct val="0"/>
              </a:spcBef>
              <a:spcAft>
                <a:spcPct val="35000"/>
              </a:spcAft>
              <a:defRPr/>
            </a:pPr>
            <a:r>
              <a:rPr lang="en-US" sz="825" b="1" dirty="0">
                <a:solidFill>
                  <a:srgbClr val="BFBFBF"/>
                </a:solidFill>
              </a:rPr>
              <a:t>Team</a:t>
            </a:r>
            <a:endParaRPr lang="en-US" sz="825" dirty="0">
              <a:solidFill>
                <a:srgbClr val="BFBFBF"/>
              </a:solidFill>
            </a:endParaRPr>
          </a:p>
        </p:txBody>
      </p:sp>
      <p:sp>
        <p:nvSpPr>
          <p:cNvPr id="14" name="Oval 13">
            <a:extLst>
              <a:ext uri="{FF2B5EF4-FFF2-40B4-BE49-F238E27FC236}">
                <a16:creationId xmlns:a16="http://schemas.microsoft.com/office/drawing/2014/main" id="{4393BC70-C535-4426-90F3-6D23BD42E43F}"/>
              </a:ext>
            </a:extLst>
          </p:cNvPr>
          <p:cNvSpPr/>
          <p:nvPr/>
        </p:nvSpPr>
        <p:spPr>
          <a:xfrm>
            <a:off x="5214282" y="36190"/>
            <a:ext cx="140000" cy="140000"/>
          </a:xfrm>
          <a:prstGeom prst="ellipse">
            <a:avLst/>
          </a:prstGeom>
          <a:solidFill>
            <a:schemeClr val="bg1">
              <a:lumMod val="75000"/>
            </a:schemeClr>
          </a:solidFill>
          <a:ln w="57150" cap="flat" cmpd="sng" algn="ctr">
            <a:solidFill>
              <a:schemeClr val="bg1"/>
            </a:solidFill>
            <a:prstDash val="solid"/>
          </a:ln>
          <a:effectLst/>
        </p:spPr>
        <p:style>
          <a:lnRef idx="2">
            <a:scrgbClr r="0" g="0" b="0"/>
          </a:lnRef>
          <a:fillRef idx="1">
            <a:scrgbClr r="0" g="0" b="0"/>
          </a:fillRef>
          <a:effectRef idx="0">
            <a:scrgbClr r="0" g="0" b="0"/>
          </a:effectRef>
          <a:fontRef idx="minor">
            <a:schemeClr val="dk1">
              <a:hueOff val="0"/>
              <a:satOff val="0"/>
              <a:lumOff val="0"/>
              <a:alphaOff val="0"/>
            </a:schemeClr>
          </a:fontRef>
        </p:style>
        <p:txBody>
          <a:bodyPr/>
          <a:lstStyle/>
          <a:p>
            <a:pPr defTabSz="914355">
              <a:defRPr/>
            </a:pPr>
            <a:endParaRPr lang="en-US" kern="0">
              <a:solidFill>
                <a:srgbClr val="000000"/>
              </a:solidFill>
              <a:latin typeface="Arial" panose="020B0604020202020204" pitchFamily="34" charset="0"/>
              <a:cs typeface="Arial" panose="020B0604020202020204" pitchFamily="34" charset="0"/>
            </a:endParaRPr>
          </a:p>
        </p:txBody>
      </p:sp>
      <p:sp>
        <p:nvSpPr>
          <p:cNvPr id="15" name="Oval 14">
            <a:extLst>
              <a:ext uri="{FF2B5EF4-FFF2-40B4-BE49-F238E27FC236}">
                <a16:creationId xmlns:a16="http://schemas.microsoft.com/office/drawing/2014/main" id="{E934FFE2-4AD0-4442-8924-1D1DF47599F0}"/>
              </a:ext>
            </a:extLst>
          </p:cNvPr>
          <p:cNvSpPr/>
          <p:nvPr/>
        </p:nvSpPr>
        <p:spPr>
          <a:xfrm>
            <a:off x="5924282" y="36190"/>
            <a:ext cx="140000" cy="140000"/>
          </a:xfrm>
          <a:prstGeom prst="ellipse">
            <a:avLst/>
          </a:prstGeom>
          <a:solidFill>
            <a:srgbClr val="BFBFBF"/>
          </a:solidFill>
          <a:ln w="57150" cap="flat" cmpd="sng" algn="ctr">
            <a:solidFill>
              <a:schemeClr val="bg1"/>
            </a:solidFill>
            <a:prstDash val="solid"/>
          </a:ln>
          <a:effectLst/>
        </p:spPr>
        <p:style>
          <a:lnRef idx="2">
            <a:scrgbClr r="0" g="0" b="0"/>
          </a:lnRef>
          <a:fillRef idx="1">
            <a:scrgbClr r="0" g="0" b="0"/>
          </a:fillRef>
          <a:effectRef idx="0">
            <a:scrgbClr r="0" g="0" b="0"/>
          </a:effectRef>
          <a:fontRef idx="minor">
            <a:schemeClr val="dk1">
              <a:hueOff val="0"/>
              <a:satOff val="0"/>
              <a:lumOff val="0"/>
              <a:alphaOff val="0"/>
            </a:schemeClr>
          </a:fontRef>
        </p:style>
        <p:txBody>
          <a:bodyPr/>
          <a:lstStyle/>
          <a:p>
            <a:pPr defTabSz="914355">
              <a:defRPr/>
            </a:pPr>
            <a:endParaRPr lang="en-US" kern="0">
              <a:solidFill>
                <a:srgbClr val="000000"/>
              </a:solidFill>
              <a:latin typeface="Arial" panose="020B0604020202020204" pitchFamily="34" charset="0"/>
              <a:cs typeface="Arial" panose="020B0604020202020204" pitchFamily="34" charset="0"/>
            </a:endParaRPr>
          </a:p>
        </p:txBody>
      </p:sp>
      <p:sp>
        <p:nvSpPr>
          <p:cNvPr id="16" name="Oval 15">
            <a:extLst>
              <a:ext uri="{FF2B5EF4-FFF2-40B4-BE49-F238E27FC236}">
                <a16:creationId xmlns:a16="http://schemas.microsoft.com/office/drawing/2014/main" id="{D2307096-4FEF-4B6A-8963-9830D2C3ECBD}"/>
              </a:ext>
            </a:extLst>
          </p:cNvPr>
          <p:cNvSpPr/>
          <p:nvPr/>
        </p:nvSpPr>
        <p:spPr>
          <a:xfrm>
            <a:off x="6599418" y="36190"/>
            <a:ext cx="140000" cy="140000"/>
          </a:xfrm>
          <a:prstGeom prst="ellipse">
            <a:avLst/>
          </a:prstGeom>
          <a:solidFill>
            <a:srgbClr val="BFBFBF"/>
          </a:solidFill>
          <a:ln w="57150" cap="flat" cmpd="sng" algn="ctr">
            <a:solidFill>
              <a:schemeClr val="bg1"/>
            </a:solidFill>
            <a:prstDash val="solid"/>
          </a:ln>
          <a:effectLst/>
        </p:spPr>
        <p:style>
          <a:lnRef idx="2">
            <a:scrgbClr r="0" g="0" b="0"/>
          </a:lnRef>
          <a:fillRef idx="1">
            <a:scrgbClr r="0" g="0" b="0"/>
          </a:fillRef>
          <a:effectRef idx="0">
            <a:scrgbClr r="0" g="0" b="0"/>
          </a:effectRef>
          <a:fontRef idx="minor">
            <a:schemeClr val="dk1">
              <a:hueOff val="0"/>
              <a:satOff val="0"/>
              <a:lumOff val="0"/>
              <a:alphaOff val="0"/>
            </a:schemeClr>
          </a:fontRef>
        </p:style>
        <p:txBody>
          <a:bodyPr/>
          <a:lstStyle/>
          <a:p>
            <a:pPr defTabSz="914355">
              <a:defRPr/>
            </a:pPr>
            <a:endParaRPr lang="en-US" kern="0">
              <a:solidFill>
                <a:srgbClr val="000000"/>
              </a:solidFill>
              <a:latin typeface="Arial" panose="020B0604020202020204" pitchFamily="34" charset="0"/>
              <a:cs typeface="Arial" panose="020B0604020202020204" pitchFamily="34" charset="0"/>
            </a:endParaRPr>
          </a:p>
        </p:txBody>
      </p:sp>
      <p:sp>
        <p:nvSpPr>
          <p:cNvPr id="17" name="Oval 16">
            <a:extLst>
              <a:ext uri="{FF2B5EF4-FFF2-40B4-BE49-F238E27FC236}">
                <a16:creationId xmlns:a16="http://schemas.microsoft.com/office/drawing/2014/main" id="{8DE84ECD-D831-44A2-A08F-FD1E326A36E5}"/>
              </a:ext>
            </a:extLst>
          </p:cNvPr>
          <p:cNvSpPr/>
          <p:nvPr/>
        </p:nvSpPr>
        <p:spPr>
          <a:xfrm>
            <a:off x="7268555" y="36190"/>
            <a:ext cx="140000" cy="140000"/>
          </a:xfrm>
          <a:prstGeom prst="ellipse">
            <a:avLst/>
          </a:prstGeom>
          <a:solidFill>
            <a:srgbClr val="BFBFBF"/>
          </a:solidFill>
          <a:ln w="57150" cap="flat" cmpd="sng" algn="ctr">
            <a:solidFill>
              <a:schemeClr val="bg1"/>
            </a:solidFill>
            <a:prstDash val="solid"/>
          </a:ln>
          <a:effectLst/>
        </p:spPr>
        <p:style>
          <a:lnRef idx="2">
            <a:scrgbClr r="0" g="0" b="0"/>
          </a:lnRef>
          <a:fillRef idx="1">
            <a:scrgbClr r="0" g="0" b="0"/>
          </a:fillRef>
          <a:effectRef idx="0">
            <a:scrgbClr r="0" g="0" b="0"/>
          </a:effectRef>
          <a:fontRef idx="minor">
            <a:schemeClr val="dk1">
              <a:hueOff val="0"/>
              <a:satOff val="0"/>
              <a:lumOff val="0"/>
              <a:alphaOff val="0"/>
            </a:schemeClr>
          </a:fontRef>
        </p:style>
        <p:txBody>
          <a:bodyPr/>
          <a:lstStyle/>
          <a:p>
            <a:pPr defTabSz="914355">
              <a:defRPr/>
            </a:pPr>
            <a:endParaRPr lang="en-US" kern="0">
              <a:solidFill>
                <a:srgbClr val="000000"/>
              </a:solidFill>
              <a:latin typeface="Arial" panose="020B0604020202020204" pitchFamily="34" charset="0"/>
              <a:cs typeface="Arial" panose="020B0604020202020204" pitchFamily="34" charset="0"/>
            </a:endParaRPr>
          </a:p>
        </p:txBody>
      </p:sp>
      <p:sp>
        <p:nvSpPr>
          <p:cNvPr id="18" name="Freeform 118">
            <a:extLst>
              <a:ext uri="{FF2B5EF4-FFF2-40B4-BE49-F238E27FC236}">
                <a16:creationId xmlns:a16="http://schemas.microsoft.com/office/drawing/2014/main" id="{621824B3-EB10-4139-AC6A-573CDF9B5916}"/>
              </a:ext>
            </a:extLst>
          </p:cNvPr>
          <p:cNvSpPr/>
          <p:nvPr/>
        </p:nvSpPr>
        <p:spPr>
          <a:xfrm>
            <a:off x="7678182" y="220444"/>
            <a:ext cx="669137" cy="202775"/>
          </a:xfrm>
          <a:custGeom>
            <a:avLst/>
            <a:gdLst>
              <a:gd name="connsiteX0" fmla="*/ 0 w 5334581"/>
              <a:gd name="connsiteY0" fmla="*/ 0 h 370578"/>
              <a:gd name="connsiteX1" fmla="*/ 5334581 w 5334581"/>
              <a:gd name="connsiteY1" fmla="*/ 0 h 370578"/>
              <a:gd name="connsiteX2" fmla="*/ 5334581 w 5334581"/>
              <a:gd name="connsiteY2" fmla="*/ 370578 h 370578"/>
              <a:gd name="connsiteX3" fmla="*/ 0 w 5334581"/>
              <a:gd name="connsiteY3" fmla="*/ 370578 h 370578"/>
              <a:gd name="connsiteX4" fmla="*/ 0 w 5334581"/>
              <a:gd name="connsiteY4" fmla="*/ 0 h 3705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34581" h="370578">
                <a:moveTo>
                  <a:pt x="0" y="0"/>
                </a:moveTo>
                <a:lnTo>
                  <a:pt x="5334581" y="0"/>
                </a:lnTo>
                <a:lnTo>
                  <a:pt x="5334581" y="370578"/>
                </a:lnTo>
                <a:lnTo>
                  <a:pt x="0" y="370578"/>
                </a:lnTo>
                <a:lnTo>
                  <a:pt x="0" y="0"/>
                </a:lnTo>
                <a:close/>
              </a:path>
            </a:pathLst>
          </a:custGeom>
          <a:no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0" tIns="0" rIns="0" bIns="0" numCol="1" spcCol="1270" anchor="t" anchorCtr="0">
            <a:noAutofit/>
          </a:bodyPr>
          <a:lstStyle/>
          <a:p>
            <a:pPr algn="ctr" defTabSz="711164">
              <a:lnSpc>
                <a:spcPct val="90000"/>
              </a:lnSpc>
              <a:spcBef>
                <a:spcPct val="0"/>
              </a:spcBef>
              <a:spcAft>
                <a:spcPct val="35000"/>
              </a:spcAft>
              <a:defRPr/>
            </a:pPr>
            <a:r>
              <a:rPr lang="en-US" sz="825" b="1">
                <a:solidFill>
                  <a:srgbClr val="BFBFBF"/>
                </a:solidFill>
              </a:rPr>
              <a:t>Pilot Design</a:t>
            </a:r>
            <a:endParaRPr lang="en-US" sz="825">
              <a:solidFill>
                <a:srgbClr val="BFBFBF"/>
              </a:solidFill>
            </a:endParaRPr>
          </a:p>
        </p:txBody>
      </p:sp>
      <p:sp>
        <p:nvSpPr>
          <p:cNvPr id="19" name="Freeform 118">
            <a:extLst>
              <a:ext uri="{FF2B5EF4-FFF2-40B4-BE49-F238E27FC236}">
                <a16:creationId xmlns:a16="http://schemas.microsoft.com/office/drawing/2014/main" id="{772720AC-97F6-4CA6-9C40-C512F45BB939}"/>
              </a:ext>
            </a:extLst>
          </p:cNvPr>
          <p:cNvSpPr/>
          <p:nvPr/>
        </p:nvSpPr>
        <p:spPr>
          <a:xfrm>
            <a:off x="8353318" y="220444"/>
            <a:ext cx="824546" cy="338342"/>
          </a:xfrm>
          <a:custGeom>
            <a:avLst/>
            <a:gdLst>
              <a:gd name="connsiteX0" fmla="*/ 0 w 5334581"/>
              <a:gd name="connsiteY0" fmla="*/ 0 h 370578"/>
              <a:gd name="connsiteX1" fmla="*/ 5334581 w 5334581"/>
              <a:gd name="connsiteY1" fmla="*/ 0 h 370578"/>
              <a:gd name="connsiteX2" fmla="*/ 5334581 w 5334581"/>
              <a:gd name="connsiteY2" fmla="*/ 370578 h 370578"/>
              <a:gd name="connsiteX3" fmla="*/ 0 w 5334581"/>
              <a:gd name="connsiteY3" fmla="*/ 370578 h 370578"/>
              <a:gd name="connsiteX4" fmla="*/ 0 w 5334581"/>
              <a:gd name="connsiteY4" fmla="*/ 0 h 3705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34581" h="370578">
                <a:moveTo>
                  <a:pt x="0" y="0"/>
                </a:moveTo>
                <a:lnTo>
                  <a:pt x="5334581" y="0"/>
                </a:lnTo>
                <a:lnTo>
                  <a:pt x="5334581" y="370578"/>
                </a:lnTo>
                <a:lnTo>
                  <a:pt x="0" y="370578"/>
                </a:lnTo>
                <a:lnTo>
                  <a:pt x="0" y="0"/>
                </a:lnTo>
                <a:close/>
              </a:path>
            </a:pathLst>
          </a:custGeom>
          <a:no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0" tIns="0" rIns="0" bIns="0" numCol="1" spcCol="1270" anchor="t" anchorCtr="0">
            <a:noAutofit/>
          </a:bodyPr>
          <a:lstStyle/>
          <a:p>
            <a:pPr algn="ctr" defTabSz="711164">
              <a:lnSpc>
                <a:spcPct val="90000"/>
              </a:lnSpc>
              <a:spcBef>
                <a:spcPct val="0"/>
              </a:spcBef>
              <a:spcAft>
                <a:spcPct val="35000"/>
              </a:spcAft>
              <a:defRPr/>
            </a:pPr>
            <a:r>
              <a:rPr lang="en-US" sz="825" b="1">
                <a:solidFill>
                  <a:srgbClr val="BFBFBF"/>
                </a:solidFill>
              </a:rPr>
              <a:t>Additional info</a:t>
            </a:r>
          </a:p>
        </p:txBody>
      </p:sp>
      <p:sp>
        <p:nvSpPr>
          <p:cNvPr id="20" name="Oval 19">
            <a:extLst>
              <a:ext uri="{FF2B5EF4-FFF2-40B4-BE49-F238E27FC236}">
                <a16:creationId xmlns:a16="http://schemas.microsoft.com/office/drawing/2014/main" id="{FB61FE96-6795-4040-BC98-862D8D1B0E08}"/>
              </a:ext>
            </a:extLst>
          </p:cNvPr>
          <p:cNvSpPr/>
          <p:nvPr/>
        </p:nvSpPr>
        <p:spPr>
          <a:xfrm>
            <a:off x="7942750" y="36190"/>
            <a:ext cx="140000" cy="140000"/>
          </a:xfrm>
          <a:prstGeom prst="ellipse">
            <a:avLst/>
          </a:prstGeom>
          <a:solidFill>
            <a:srgbClr val="BFBFBF"/>
          </a:solidFill>
          <a:ln w="57150" cap="flat" cmpd="sng" algn="ctr">
            <a:solidFill>
              <a:schemeClr val="bg1"/>
            </a:solidFill>
            <a:prstDash val="solid"/>
          </a:ln>
          <a:effectLst/>
        </p:spPr>
        <p:style>
          <a:lnRef idx="2">
            <a:scrgbClr r="0" g="0" b="0"/>
          </a:lnRef>
          <a:fillRef idx="1">
            <a:scrgbClr r="0" g="0" b="0"/>
          </a:fillRef>
          <a:effectRef idx="0">
            <a:scrgbClr r="0" g="0" b="0"/>
          </a:effectRef>
          <a:fontRef idx="minor">
            <a:schemeClr val="dk1">
              <a:hueOff val="0"/>
              <a:satOff val="0"/>
              <a:lumOff val="0"/>
              <a:alphaOff val="0"/>
            </a:schemeClr>
          </a:fontRef>
        </p:style>
        <p:txBody>
          <a:bodyPr/>
          <a:lstStyle/>
          <a:p>
            <a:pPr defTabSz="914355">
              <a:defRPr/>
            </a:pPr>
            <a:endParaRPr lang="en-US" kern="0">
              <a:solidFill>
                <a:srgbClr val="000000"/>
              </a:solidFill>
              <a:latin typeface="Arial" panose="020B0604020202020204" pitchFamily="34" charset="0"/>
              <a:cs typeface="Arial" panose="020B0604020202020204" pitchFamily="34" charset="0"/>
            </a:endParaRPr>
          </a:p>
        </p:txBody>
      </p:sp>
      <p:sp>
        <p:nvSpPr>
          <p:cNvPr id="21" name="Oval 20">
            <a:extLst>
              <a:ext uri="{FF2B5EF4-FFF2-40B4-BE49-F238E27FC236}">
                <a16:creationId xmlns:a16="http://schemas.microsoft.com/office/drawing/2014/main" id="{376526AD-D057-435C-9EF8-85C8D895EB13}"/>
              </a:ext>
            </a:extLst>
          </p:cNvPr>
          <p:cNvSpPr/>
          <p:nvPr/>
        </p:nvSpPr>
        <p:spPr>
          <a:xfrm>
            <a:off x="8617886" y="36190"/>
            <a:ext cx="140000" cy="140000"/>
          </a:xfrm>
          <a:prstGeom prst="ellipse">
            <a:avLst/>
          </a:prstGeom>
          <a:solidFill>
            <a:srgbClr val="BFBFBF"/>
          </a:solidFill>
          <a:ln w="57150" cap="flat" cmpd="sng" algn="ctr">
            <a:solidFill>
              <a:schemeClr val="bg1"/>
            </a:solidFill>
            <a:prstDash val="solid"/>
          </a:ln>
          <a:effectLst/>
        </p:spPr>
        <p:style>
          <a:lnRef idx="2">
            <a:scrgbClr r="0" g="0" b="0"/>
          </a:lnRef>
          <a:fillRef idx="1">
            <a:scrgbClr r="0" g="0" b="0"/>
          </a:fillRef>
          <a:effectRef idx="0">
            <a:scrgbClr r="0" g="0" b="0"/>
          </a:effectRef>
          <a:fontRef idx="minor">
            <a:schemeClr val="dk1">
              <a:hueOff val="0"/>
              <a:satOff val="0"/>
              <a:lumOff val="0"/>
              <a:alphaOff val="0"/>
            </a:schemeClr>
          </a:fontRef>
        </p:style>
        <p:txBody>
          <a:bodyPr/>
          <a:lstStyle/>
          <a:p>
            <a:pPr defTabSz="914355">
              <a:defRPr/>
            </a:pPr>
            <a:endParaRPr lang="en-US" kern="0">
              <a:solidFill>
                <a:srgbClr val="000000"/>
              </a:solidFill>
              <a:latin typeface="Arial" panose="020B0604020202020204" pitchFamily="34" charset="0"/>
              <a:cs typeface="Arial" panose="020B0604020202020204" pitchFamily="34" charset="0"/>
            </a:endParaRPr>
          </a:p>
        </p:txBody>
      </p:sp>
      <p:sp>
        <p:nvSpPr>
          <p:cNvPr id="23" name="TextBox 22">
            <a:extLst>
              <a:ext uri="{FF2B5EF4-FFF2-40B4-BE49-F238E27FC236}">
                <a16:creationId xmlns:a16="http://schemas.microsoft.com/office/drawing/2014/main" id="{08EE3F12-4240-43F6-932C-312259CBFB53}"/>
              </a:ext>
            </a:extLst>
          </p:cNvPr>
          <p:cNvSpPr txBox="1"/>
          <p:nvPr/>
        </p:nvSpPr>
        <p:spPr>
          <a:xfrm>
            <a:off x="237441" y="1250285"/>
            <a:ext cx="8598391" cy="1600438"/>
          </a:xfrm>
          <a:prstGeom prst="rect">
            <a:avLst/>
          </a:prstGeom>
          <a:noFill/>
        </p:spPr>
        <p:txBody>
          <a:bodyPr wrap="square" rtlCol="0" anchor="t">
            <a:spAutoFit/>
          </a:bodyPr>
          <a:lstStyle/>
          <a:p>
            <a:pPr marL="342900" indent="-342900" algn="l">
              <a:buAutoNum type="romanUcPeriod"/>
            </a:pPr>
            <a:r>
              <a:rPr lang="en-US" dirty="0">
                <a:solidFill>
                  <a:schemeClr val="accent1"/>
                </a:solidFill>
              </a:rPr>
              <a:t>Project Overview</a:t>
            </a:r>
          </a:p>
          <a:p>
            <a:pPr marL="342900" indent="-342900" algn="l">
              <a:buAutoNum type="romanUcPeriod"/>
            </a:pPr>
            <a:r>
              <a:rPr lang="en-US" dirty="0">
                <a:solidFill>
                  <a:schemeClr val="accent1"/>
                </a:solidFill>
              </a:rPr>
              <a:t>Solution</a:t>
            </a:r>
            <a:endParaRPr lang="en-US" dirty="0">
              <a:solidFill>
                <a:schemeClr val="accent1"/>
              </a:solidFill>
              <a:cs typeface="Arial"/>
            </a:endParaRPr>
          </a:p>
          <a:p>
            <a:pPr marL="342900" indent="-342900" algn="l">
              <a:buAutoNum type="romanUcPeriod"/>
            </a:pPr>
            <a:r>
              <a:rPr lang="en-US" dirty="0">
                <a:solidFill>
                  <a:schemeClr val="accent1"/>
                </a:solidFill>
              </a:rPr>
              <a:t>Impact</a:t>
            </a:r>
            <a:endParaRPr lang="en-US" dirty="0">
              <a:solidFill>
                <a:schemeClr val="accent1"/>
              </a:solidFill>
              <a:cs typeface="Arial"/>
            </a:endParaRPr>
          </a:p>
          <a:p>
            <a:pPr marL="342900" indent="-342900">
              <a:buFontTx/>
              <a:buAutoNum type="romanUcPeriod"/>
            </a:pPr>
            <a:r>
              <a:rPr lang="en-US" dirty="0">
                <a:solidFill>
                  <a:schemeClr val="accent1"/>
                </a:solidFill>
              </a:rPr>
              <a:t>Team</a:t>
            </a:r>
            <a:endParaRPr lang="en-US" dirty="0">
              <a:solidFill>
                <a:schemeClr val="accent1"/>
              </a:solidFill>
              <a:cs typeface="Arial"/>
            </a:endParaRPr>
          </a:p>
          <a:p>
            <a:pPr marL="400050" indent="-400050">
              <a:buFont typeface="+mj-lt"/>
              <a:buAutoNum type="romanUcPeriod"/>
            </a:pPr>
            <a:r>
              <a:rPr lang="en-US" dirty="0">
                <a:solidFill>
                  <a:schemeClr val="accent1"/>
                </a:solidFill>
              </a:rPr>
              <a:t>Stage </a:t>
            </a:r>
          </a:p>
          <a:p>
            <a:pPr marL="342900" indent="-342900">
              <a:buAutoNum type="romanUcPeriod"/>
            </a:pPr>
            <a:r>
              <a:rPr lang="en-US" dirty="0">
                <a:solidFill>
                  <a:schemeClr val="accent1"/>
                </a:solidFill>
              </a:rPr>
              <a:t>Experimental Design and Pilot Requirements </a:t>
            </a:r>
            <a:endParaRPr lang="en-US" dirty="0">
              <a:solidFill>
                <a:schemeClr val="accent1"/>
              </a:solidFill>
              <a:cs typeface="Arial"/>
            </a:endParaRPr>
          </a:p>
          <a:p>
            <a:r>
              <a:rPr lang="en-US" dirty="0">
                <a:solidFill>
                  <a:schemeClr val="accent1"/>
                </a:solidFill>
              </a:rPr>
              <a:t>VII-VIII. Additional Slides</a:t>
            </a:r>
            <a:endParaRPr lang="en-US" dirty="0">
              <a:solidFill>
                <a:schemeClr val="accent1"/>
              </a:solidFill>
              <a:cs typeface="Arial"/>
            </a:endParaRPr>
          </a:p>
        </p:txBody>
      </p:sp>
    </p:spTree>
    <p:extLst>
      <p:ext uri="{BB962C8B-B14F-4D97-AF65-F5344CB8AC3E}">
        <p14:creationId xmlns:p14="http://schemas.microsoft.com/office/powerpoint/2010/main" val="38575833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DA5CF9-53D3-4C7F-BEC0-570502678D55}"/>
              </a:ext>
            </a:extLst>
          </p:cNvPr>
          <p:cNvSpPr>
            <a:spLocks noGrp="1"/>
          </p:cNvSpPr>
          <p:nvPr>
            <p:ph type="title"/>
          </p:nvPr>
        </p:nvSpPr>
        <p:spPr>
          <a:xfrm>
            <a:off x="182880" y="356460"/>
            <a:ext cx="8778240" cy="401648"/>
          </a:xfrm>
        </p:spPr>
        <p:txBody>
          <a:bodyPr/>
          <a:lstStyle/>
          <a:p>
            <a:r>
              <a:rPr lang="en-US" dirty="0"/>
              <a:t>Project Overview</a:t>
            </a:r>
          </a:p>
        </p:txBody>
      </p:sp>
      <p:sp>
        <p:nvSpPr>
          <p:cNvPr id="5" name="Text Placeholder 4">
            <a:extLst>
              <a:ext uri="{FF2B5EF4-FFF2-40B4-BE49-F238E27FC236}">
                <a16:creationId xmlns:a16="http://schemas.microsoft.com/office/drawing/2014/main" id="{49B8B920-5630-4C87-942A-9AB83ECAD55D}"/>
              </a:ext>
            </a:extLst>
          </p:cNvPr>
          <p:cNvSpPr>
            <a:spLocks noGrp="1"/>
          </p:cNvSpPr>
          <p:nvPr>
            <p:ph type="body" sz="quarter" idx="12"/>
          </p:nvPr>
        </p:nvSpPr>
        <p:spPr/>
        <p:txBody>
          <a:bodyPr/>
          <a:lstStyle/>
          <a:p>
            <a:endParaRPr lang="en-US"/>
          </a:p>
        </p:txBody>
      </p:sp>
      <p:graphicFrame>
        <p:nvGraphicFramePr>
          <p:cNvPr id="6" name="Content Placeholder 4">
            <a:extLst>
              <a:ext uri="{FF2B5EF4-FFF2-40B4-BE49-F238E27FC236}">
                <a16:creationId xmlns:a16="http://schemas.microsoft.com/office/drawing/2014/main" id="{841DD81F-2039-4B26-86FA-9C6B3CA5A2A8}"/>
              </a:ext>
            </a:extLst>
          </p:cNvPr>
          <p:cNvGraphicFramePr>
            <a:graphicFrameLocks/>
          </p:cNvGraphicFramePr>
          <p:nvPr>
            <p:extLst>
              <p:ext uri="{D42A27DB-BD31-4B8C-83A1-F6EECF244321}">
                <p14:modId xmlns:p14="http://schemas.microsoft.com/office/powerpoint/2010/main" val="3309686744"/>
              </p:ext>
            </p:extLst>
          </p:nvPr>
        </p:nvGraphicFramePr>
        <p:xfrm>
          <a:off x="182562" y="1434731"/>
          <a:ext cx="8778875" cy="1249680"/>
        </p:xfrm>
        <a:graphic>
          <a:graphicData uri="http://schemas.openxmlformats.org/drawingml/2006/table">
            <a:tbl>
              <a:tblPr firstRow="1" bandRow="1">
                <a:tableStyleId>{5C22544A-7EE6-4342-B048-85BDC9FD1C3A}</a:tableStyleId>
              </a:tblPr>
              <a:tblGrid>
                <a:gridCol w="8778875">
                  <a:extLst>
                    <a:ext uri="{9D8B030D-6E8A-4147-A177-3AD203B41FA5}">
                      <a16:colId xmlns:a16="http://schemas.microsoft.com/office/drawing/2014/main" val="4247783948"/>
                    </a:ext>
                  </a:extLst>
                </a:gridCol>
              </a:tblGrid>
              <a:tr h="158986">
                <a:tc>
                  <a:txBody>
                    <a:bodyPr/>
                    <a:lstStyle/>
                    <a:p>
                      <a:r>
                        <a:rPr lang="en-US">
                          <a:solidFill>
                            <a:schemeClr val="accent1"/>
                          </a:solidFill>
                        </a:rPr>
                        <a:t>Topics and Questions to Consider</a:t>
                      </a:r>
                    </a:p>
                  </a:txBody>
                  <a:tcPr>
                    <a:lnL w="12700" cmpd="sng">
                      <a:noFill/>
                    </a:lnL>
                    <a:lnR w="12700" cmpd="sng">
                      <a:noFill/>
                    </a:lnR>
                    <a:lnT w="12700" cmpd="sng">
                      <a:noFill/>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0998017"/>
                  </a:ext>
                </a:extLst>
              </a:tr>
              <a:tr h="328215">
                <a:tc>
                  <a:txBody>
                    <a:bodyPr/>
                    <a:lstStyle/>
                    <a:p>
                      <a:pPr marL="171450" marR="0" lvl="0" indent="-171450" algn="l" rtl="0" eaLnBrk="1" fontAlgn="auto" latinLnBrk="0" hangingPunct="1">
                        <a:lnSpc>
                          <a:spcPct val="100000"/>
                        </a:lnSpc>
                        <a:spcBef>
                          <a:spcPts val="0"/>
                        </a:spcBef>
                        <a:spcAft>
                          <a:spcPts val="0"/>
                        </a:spcAft>
                        <a:buFont typeface="Arial,Sans-Serif" panose="020B0604020202020204" pitchFamily="34" charset="0"/>
                        <a:buChar char="•"/>
                      </a:pPr>
                      <a:r>
                        <a:rPr lang="en-US" sz="1400" b="0" i="0" u="none" strike="noStrike" noProof="0">
                          <a:solidFill>
                            <a:schemeClr val="accent1"/>
                          </a:solidFill>
                          <a:latin typeface="Arial"/>
                        </a:rPr>
                        <a:t>Name of Project</a:t>
                      </a:r>
                      <a:endParaRPr lang="en-US" sz="1400" b="0" i="0" u="none" strike="noStrike" noProof="0">
                        <a:latin typeface="Arial"/>
                      </a:endParaRPr>
                    </a:p>
                    <a:p>
                      <a:pPr marL="171450" marR="0" lvl="0" indent="-171450" algn="l">
                        <a:lnSpc>
                          <a:spcPct val="100000"/>
                        </a:lnSpc>
                        <a:spcBef>
                          <a:spcPts val="0"/>
                        </a:spcBef>
                        <a:spcAft>
                          <a:spcPts val="0"/>
                        </a:spcAft>
                        <a:buFont typeface="Arial,Sans-Serif" panose="020B0604020202020204" pitchFamily="34" charset="0"/>
                        <a:buChar char="•"/>
                      </a:pPr>
                      <a:r>
                        <a:rPr lang="en-US" sz="1400" b="0" i="0" u="none" strike="noStrike" noProof="0">
                          <a:solidFill>
                            <a:schemeClr val="accent1"/>
                          </a:solidFill>
                          <a:latin typeface="Arial"/>
                        </a:rPr>
                        <a:t>Challenge Track</a:t>
                      </a:r>
                      <a:endParaRPr lang="en-US" sz="1400" b="0" i="0" u="none" strike="noStrike" noProof="0">
                        <a:latin typeface="Arial"/>
                      </a:endParaRPr>
                    </a:p>
                    <a:p>
                      <a:pPr marL="171450" marR="0" lvl="0" indent="-171450" algn="l">
                        <a:lnSpc>
                          <a:spcPct val="100000"/>
                        </a:lnSpc>
                        <a:spcBef>
                          <a:spcPts val="0"/>
                        </a:spcBef>
                        <a:spcAft>
                          <a:spcPts val="0"/>
                        </a:spcAft>
                        <a:buFont typeface="Arial,Sans-Serif" panose="020B0604020202020204" pitchFamily="34" charset="0"/>
                        <a:buChar char="•"/>
                      </a:pPr>
                      <a:r>
                        <a:rPr lang="en-US" sz="1400" b="0" i="0" u="none" strike="noStrike" noProof="0">
                          <a:solidFill>
                            <a:schemeClr val="accent1"/>
                          </a:solidFill>
                          <a:latin typeface="Arial"/>
                        </a:rPr>
                        <a:t>Team Members</a:t>
                      </a:r>
                      <a:endParaRPr lang="en-US" sz="1400" b="0" i="0" u="none" strike="noStrike" noProof="0">
                        <a:latin typeface="Arial"/>
                      </a:endParaRPr>
                    </a:p>
                    <a:p>
                      <a:pPr marL="171450" marR="0" lvl="0" indent="-171450" algn="l">
                        <a:lnSpc>
                          <a:spcPct val="100000"/>
                        </a:lnSpc>
                        <a:spcBef>
                          <a:spcPts val="0"/>
                        </a:spcBef>
                        <a:spcAft>
                          <a:spcPts val="0"/>
                        </a:spcAft>
                        <a:buFont typeface="Arial,Sans-Serif" panose="020B0604020202020204" pitchFamily="34" charset="0"/>
                        <a:buChar char="•"/>
                      </a:pPr>
                      <a:r>
                        <a:rPr lang="en-US" sz="1400" b="0" i="0" u="none" strike="noStrike" noProof="0">
                          <a:solidFill>
                            <a:schemeClr val="accent1"/>
                          </a:solidFill>
                          <a:latin typeface="Arial"/>
                        </a:rPr>
                        <a:t>10 Word Explanation of Solution</a:t>
                      </a:r>
                      <a:endParaRPr lang="en-US" sz="1400">
                        <a:solidFill>
                          <a:schemeClr val="accent1"/>
                        </a:solidFill>
                      </a:endParaRPr>
                    </a:p>
                  </a:txBody>
                  <a:tcPr>
                    <a:lnL w="12700" cmpd="sng">
                      <a:noFill/>
                    </a:lnL>
                    <a:lnR w="12700" cmpd="sng">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49652532"/>
                  </a:ext>
                </a:extLst>
              </a:tr>
            </a:tbl>
          </a:graphicData>
        </a:graphic>
      </p:graphicFrame>
      <p:cxnSp>
        <p:nvCxnSpPr>
          <p:cNvPr id="15" name="Straight Connector 14">
            <a:extLst>
              <a:ext uri="{FF2B5EF4-FFF2-40B4-BE49-F238E27FC236}">
                <a16:creationId xmlns:a16="http://schemas.microsoft.com/office/drawing/2014/main" id="{635E8EE4-B609-4A61-BCDB-458B98C2E3D8}"/>
              </a:ext>
            </a:extLst>
          </p:cNvPr>
          <p:cNvCxnSpPr>
            <a:cxnSpLocks/>
            <a:stCxn id="16" idx="2"/>
            <a:endCxn id="29" idx="6"/>
          </p:cNvCxnSpPr>
          <p:nvPr/>
        </p:nvCxnSpPr>
        <p:spPr>
          <a:xfrm>
            <a:off x="4511692" y="106190"/>
            <a:ext cx="4246194" cy="0"/>
          </a:xfrm>
          <a:prstGeom prst="line">
            <a:avLst/>
          </a:prstGeom>
          <a:ln w="28575">
            <a:solidFill>
              <a:srgbClr val="00567C"/>
            </a:solidFill>
          </a:ln>
        </p:spPr>
        <p:style>
          <a:lnRef idx="1">
            <a:schemeClr val="accent1"/>
          </a:lnRef>
          <a:fillRef idx="0">
            <a:schemeClr val="accent1"/>
          </a:fillRef>
          <a:effectRef idx="0">
            <a:schemeClr val="accent1"/>
          </a:effectRef>
          <a:fontRef idx="minor">
            <a:schemeClr val="tx1"/>
          </a:fontRef>
        </p:style>
      </p:cxnSp>
      <p:sp>
        <p:nvSpPr>
          <p:cNvPr id="16" name="Oval 15">
            <a:extLst>
              <a:ext uri="{FF2B5EF4-FFF2-40B4-BE49-F238E27FC236}">
                <a16:creationId xmlns:a16="http://schemas.microsoft.com/office/drawing/2014/main" id="{8B8B0420-3A53-464E-B06B-3074FF8A7279}"/>
              </a:ext>
            </a:extLst>
          </p:cNvPr>
          <p:cNvSpPr/>
          <p:nvPr/>
        </p:nvSpPr>
        <p:spPr>
          <a:xfrm>
            <a:off x="4511692" y="36190"/>
            <a:ext cx="140000" cy="140000"/>
          </a:xfrm>
          <a:prstGeom prst="ellipse">
            <a:avLst/>
          </a:prstGeom>
          <a:solidFill>
            <a:schemeClr val="accent2"/>
          </a:solidFill>
          <a:ln w="57150" cap="flat" cmpd="sng" algn="ctr">
            <a:solidFill>
              <a:schemeClr val="bg1"/>
            </a:solidFill>
            <a:prstDash val="solid"/>
          </a:ln>
          <a:effectLst/>
        </p:spPr>
        <p:style>
          <a:lnRef idx="2">
            <a:scrgbClr r="0" g="0" b="0"/>
          </a:lnRef>
          <a:fillRef idx="1">
            <a:scrgbClr r="0" g="0" b="0"/>
          </a:fillRef>
          <a:effectRef idx="0">
            <a:scrgbClr r="0" g="0" b="0"/>
          </a:effectRef>
          <a:fontRef idx="minor">
            <a:schemeClr val="dk1">
              <a:hueOff val="0"/>
              <a:satOff val="0"/>
              <a:lumOff val="0"/>
              <a:alphaOff val="0"/>
            </a:schemeClr>
          </a:fontRef>
        </p:style>
        <p:txBody>
          <a:bodyPr/>
          <a:lstStyle/>
          <a:p>
            <a:pPr defTabSz="914355">
              <a:defRPr/>
            </a:pPr>
            <a:endParaRPr lang="en-US" kern="0">
              <a:solidFill>
                <a:srgbClr val="000000"/>
              </a:solidFill>
              <a:latin typeface="Arial" panose="020B0604020202020204" pitchFamily="34" charset="0"/>
              <a:cs typeface="Arial" panose="020B0604020202020204" pitchFamily="34" charset="0"/>
            </a:endParaRPr>
          </a:p>
        </p:txBody>
      </p:sp>
      <p:sp>
        <p:nvSpPr>
          <p:cNvPr id="17" name="Freeform 118">
            <a:extLst>
              <a:ext uri="{FF2B5EF4-FFF2-40B4-BE49-F238E27FC236}">
                <a16:creationId xmlns:a16="http://schemas.microsoft.com/office/drawing/2014/main" id="{76C4A934-3BA4-4B27-A9C3-EDD0BBD86360}"/>
              </a:ext>
            </a:extLst>
          </p:cNvPr>
          <p:cNvSpPr/>
          <p:nvPr/>
        </p:nvSpPr>
        <p:spPr>
          <a:xfrm>
            <a:off x="4293987" y="220444"/>
            <a:ext cx="553006" cy="202775"/>
          </a:xfrm>
          <a:custGeom>
            <a:avLst/>
            <a:gdLst>
              <a:gd name="connsiteX0" fmla="*/ 0 w 5334581"/>
              <a:gd name="connsiteY0" fmla="*/ 0 h 370578"/>
              <a:gd name="connsiteX1" fmla="*/ 5334581 w 5334581"/>
              <a:gd name="connsiteY1" fmla="*/ 0 h 370578"/>
              <a:gd name="connsiteX2" fmla="*/ 5334581 w 5334581"/>
              <a:gd name="connsiteY2" fmla="*/ 370578 h 370578"/>
              <a:gd name="connsiteX3" fmla="*/ 0 w 5334581"/>
              <a:gd name="connsiteY3" fmla="*/ 370578 h 370578"/>
              <a:gd name="connsiteX4" fmla="*/ 0 w 5334581"/>
              <a:gd name="connsiteY4" fmla="*/ 0 h 3705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34581" h="370578">
                <a:moveTo>
                  <a:pt x="0" y="0"/>
                </a:moveTo>
                <a:lnTo>
                  <a:pt x="5334581" y="0"/>
                </a:lnTo>
                <a:lnTo>
                  <a:pt x="5334581" y="370578"/>
                </a:lnTo>
                <a:lnTo>
                  <a:pt x="0" y="370578"/>
                </a:lnTo>
                <a:lnTo>
                  <a:pt x="0" y="0"/>
                </a:lnTo>
                <a:close/>
              </a:path>
            </a:pathLst>
          </a:custGeom>
          <a:no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0" tIns="0" rIns="0" bIns="0" numCol="1" spcCol="1270" anchor="t" anchorCtr="0">
            <a:noAutofit/>
          </a:bodyPr>
          <a:lstStyle/>
          <a:p>
            <a:pPr algn="ctr" defTabSz="711164">
              <a:lnSpc>
                <a:spcPct val="90000"/>
              </a:lnSpc>
              <a:spcBef>
                <a:spcPct val="0"/>
              </a:spcBef>
              <a:spcAft>
                <a:spcPct val="35000"/>
              </a:spcAft>
              <a:defRPr/>
            </a:pPr>
            <a:r>
              <a:rPr lang="en-US" sz="825" b="1">
                <a:solidFill>
                  <a:schemeClr val="accent2"/>
                </a:solidFill>
              </a:rPr>
              <a:t>Overview</a:t>
            </a:r>
            <a:endParaRPr lang="en-US" sz="825">
              <a:solidFill>
                <a:schemeClr val="accent2"/>
              </a:solidFill>
            </a:endParaRPr>
          </a:p>
        </p:txBody>
      </p:sp>
      <p:sp>
        <p:nvSpPr>
          <p:cNvPr id="18" name="Freeform 118">
            <a:extLst>
              <a:ext uri="{FF2B5EF4-FFF2-40B4-BE49-F238E27FC236}">
                <a16:creationId xmlns:a16="http://schemas.microsoft.com/office/drawing/2014/main" id="{8343CB47-5668-45D1-87ED-EE5A8AD441ED}"/>
              </a:ext>
            </a:extLst>
          </p:cNvPr>
          <p:cNvSpPr/>
          <p:nvPr/>
        </p:nvSpPr>
        <p:spPr>
          <a:xfrm>
            <a:off x="5007780" y="220444"/>
            <a:ext cx="553006" cy="202775"/>
          </a:xfrm>
          <a:custGeom>
            <a:avLst/>
            <a:gdLst>
              <a:gd name="connsiteX0" fmla="*/ 0 w 5334581"/>
              <a:gd name="connsiteY0" fmla="*/ 0 h 370578"/>
              <a:gd name="connsiteX1" fmla="*/ 5334581 w 5334581"/>
              <a:gd name="connsiteY1" fmla="*/ 0 h 370578"/>
              <a:gd name="connsiteX2" fmla="*/ 5334581 w 5334581"/>
              <a:gd name="connsiteY2" fmla="*/ 370578 h 370578"/>
              <a:gd name="connsiteX3" fmla="*/ 0 w 5334581"/>
              <a:gd name="connsiteY3" fmla="*/ 370578 h 370578"/>
              <a:gd name="connsiteX4" fmla="*/ 0 w 5334581"/>
              <a:gd name="connsiteY4" fmla="*/ 0 h 3705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34581" h="370578">
                <a:moveTo>
                  <a:pt x="0" y="0"/>
                </a:moveTo>
                <a:lnTo>
                  <a:pt x="5334581" y="0"/>
                </a:lnTo>
                <a:lnTo>
                  <a:pt x="5334581" y="370578"/>
                </a:lnTo>
                <a:lnTo>
                  <a:pt x="0" y="370578"/>
                </a:lnTo>
                <a:lnTo>
                  <a:pt x="0" y="0"/>
                </a:lnTo>
                <a:close/>
              </a:path>
            </a:pathLst>
          </a:custGeom>
          <a:no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0" tIns="0" rIns="0" bIns="0" numCol="1" spcCol="1270" anchor="t" anchorCtr="0">
            <a:noAutofit/>
          </a:bodyPr>
          <a:lstStyle/>
          <a:p>
            <a:pPr algn="ctr" defTabSz="711164">
              <a:lnSpc>
                <a:spcPct val="90000"/>
              </a:lnSpc>
              <a:spcBef>
                <a:spcPct val="0"/>
              </a:spcBef>
              <a:spcAft>
                <a:spcPct val="35000"/>
              </a:spcAft>
              <a:defRPr/>
            </a:pPr>
            <a:r>
              <a:rPr lang="en-US" sz="825" b="1">
                <a:solidFill>
                  <a:schemeClr val="bg1">
                    <a:lumMod val="75000"/>
                  </a:schemeClr>
                </a:solidFill>
              </a:rPr>
              <a:t>Solution</a:t>
            </a:r>
            <a:endParaRPr lang="en-US" sz="825">
              <a:solidFill>
                <a:schemeClr val="bg1">
                  <a:lumMod val="75000"/>
                </a:schemeClr>
              </a:solidFill>
            </a:endParaRPr>
          </a:p>
        </p:txBody>
      </p:sp>
      <p:sp>
        <p:nvSpPr>
          <p:cNvPr id="19" name="Freeform 118">
            <a:extLst>
              <a:ext uri="{FF2B5EF4-FFF2-40B4-BE49-F238E27FC236}">
                <a16:creationId xmlns:a16="http://schemas.microsoft.com/office/drawing/2014/main" id="{5473CF99-B11A-476F-BB6E-7CA70CDE5FAD}"/>
              </a:ext>
            </a:extLst>
          </p:cNvPr>
          <p:cNvSpPr/>
          <p:nvPr/>
        </p:nvSpPr>
        <p:spPr>
          <a:xfrm>
            <a:off x="5659714" y="220444"/>
            <a:ext cx="669137" cy="202775"/>
          </a:xfrm>
          <a:custGeom>
            <a:avLst/>
            <a:gdLst>
              <a:gd name="connsiteX0" fmla="*/ 0 w 5334581"/>
              <a:gd name="connsiteY0" fmla="*/ 0 h 370578"/>
              <a:gd name="connsiteX1" fmla="*/ 5334581 w 5334581"/>
              <a:gd name="connsiteY1" fmla="*/ 0 h 370578"/>
              <a:gd name="connsiteX2" fmla="*/ 5334581 w 5334581"/>
              <a:gd name="connsiteY2" fmla="*/ 370578 h 370578"/>
              <a:gd name="connsiteX3" fmla="*/ 0 w 5334581"/>
              <a:gd name="connsiteY3" fmla="*/ 370578 h 370578"/>
              <a:gd name="connsiteX4" fmla="*/ 0 w 5334581"/>
              <a:gd name="connsiteY4" fmla="*/ 0 h 3705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34581" h="370578">
                <a:moveTo>
                  <a:pt x="0" y="0"/>
                </a:moveTo>
                <a:lnTo>
                  <a:pt x="5334581" y="0"/>
                </a:lnTo>
                <a:lnTo>
                  <a:pt x="5334581" y="370578"/>
                </a:lnTo>
                <a:lnTo>
                  <a:pt x="0" y="370578"/>
                </a:lnTo>
                <a:lnTo>
                  <a:pt x="0" y="0"/>
                </a:lnTo>
                <a:close/>
              </a:path>
            </a:pathLst>
          </a:custGeom>
          <a:no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0" tIns="0" rIns="0" bIns="0" numCol="1" spcCol="1270" anchor="t" anchorCtr="0">
            <a:noAutofit/>
          </a:bodyPr>
          <a:lstStyle/>
          <a:p>
            <a:pPr algn="ctr" defTabSz="711164">
              <a:lnSpc>
                <a:spcPct val="90000"/>
              </a:lnSpc>
              <a:spcBef>
                <a:spcPct val="0"/>
              </a:spcBef>
              <a:spcAft>
                <a:spcPct val="35000"/>
              </a:spcAft>
              <a:defRPr/>
            </a:pPr>
            <a:r>
              <a:rPr lang="en-US" sz="825" b="1">
                <a:solidFill>
                  <a:srgbClr val="BFBFBF"/>
                </a:solidFill>
              </a:rPr>
              <a:t>Impact</a:t>
            </a:r>
            <a:endParaRPr lang="en-US" sz="825">
              <a:solidFill>
                <a:srgbClr val="BFBFBF"/>
              </a:solidFill>
            </a:endParaRPr>
          </a:p>
        </p:txBody>
      </p:sp>
      <p:sp>
        <p:nvSpPr>
          <p:cNvPr id="20" name="Freeform 118">
            <a:extLst>
              <a:ext uri="{FF2B5EF4-FFF2-40B4-BE49-F238E27FC236}">
                <a16:creationId xmlns:a16="http://schemas.microsoft.com/office/drawing/2014/main" id="{4390D99A-C889-4FE4-9A9B-CE9960F65512}"/>
              </a:ext>
            </a:extLst>
          </p:cNvPr>
          <p:cNvSpPr/>
          <p:nvPr/>
        </p:nvSpPr>
        <p:spPr>
          <a:xfrm>
            <a:off x="7015044" y="210818"/>
            <a:ext cx="669137" cy="202775"/>
          </a:xfrm>
          <a:custGeom>
            <a:avLst/>
            <a:gdLst>
              <a:gd name="connsiteX0" fmla="*/ 0 w 5334581"/>
              <a:gd name="connsiteY0" fmla="*/ 0 h 370578"/>
              <a:gd name="connsiteX1" fmla="*/ 5334581 w 5334581"/>
              <a:gd name="connsiteY1" fmla="*/ 0 h 370578"/>
              <a:gd name="connsiteX2" fmla="*/ 5334581 w 5334581"/>
              <a:gd name="connsiteY2" fmla="*/ 370578 h 370578"/>
              <a:gd name="connsiteX3" fmla="*/ 0 w 5334581"/>
              <a:gd name="connsiteY3" fmla="*/ 370578 h 370578"/>
              <a:gd name="connsiteX4" fmla="*/ 0 w 5334581"/>
              <a:gd name="connsiteY4" fmla="*/ 0 h 3705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34581" h="370578">
                <a:moveTo>
                  <a:pt x="0" y="0"/>
                </a:moveTo>
                <a:lnTo>
                  <a:pt x="5334581" y="0"/>
                </a:lnTo>
                <a:lnTo>
                  <a:pt x="5334581" y="370578"/>
                </a:lnTo>
                <a:lnTo>
                  <a:pt x="0" y="370578"/>
                </a:lnTo>
                <a:lnTo>
                  <a:pt x="0" y="0"/>
                </a:lnTo>
                <a:close/>
              </a:path>
            </a:pathLst>
          </a:custGeom>
          <a:no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0" tIns="0" rIns="0" bIns="0" numCol="1" spcCol="1270" anchor="t" anchorCtr="0">
            <a:noAutofit/>
          </a:bodyPr>
          <a:lstStyle/>
          <a:p>
            <a:pPr algn="ctr" defTabSz="711164">
              <a:lnSpc>
                <a:spcPct val="90000"/>
              </a:lnSpc>
              <a:spcBef>
                <a:spcPct val="0"/>
              </a:spcBef>
              <a:spcAft>
                <a:spcPct val="35000"/>
              </a:spcAft>
              <a:defRPr/>
            </a:pPr>
            <a:r>
              <a:rPr lang="en-US" sz="825" b="1" dirty="0">
                <a:solidFill>
                  <a:srgbClr val="BFBFBF"/>
                </a:solidFill>
              </a:rPr>
              <a:t>Stage</a:t>
            </a:r>
            <a:endParaRPr lang="en-US" sz="825" dirty="0">
              <a:solidFill>
                <a:srgbClr val="BFBFBF"/>
              </a:solidFill>
            </a:endParaRPr>
          </a:p>
        </p:txBody>
      </p:sp>
      <p:sp>
        <p:nvSpPr>
          <p:cNvPr id="21" name="Freeform 118">
            <a:extLst>
              <a:ext uri="{FF2B5EF4-FFF2-40B4-BE49-F238E27FC236}">
                <a16:creationId xmlns:a16="http://schemas.microsoft.com/office/drawing/2014/main" id="{07321EEF-43D6-4CB1-AABB-D79361840144}"/>
              </a:ext>
            </a:extLst>
          </p:cNvPr>
          <p:cNvSpPr/>
          <p:nvPr/>
        </p:nvSpPr>
        <p:spPr>
          <a:xfrm>
            <a:off x="6337379" y="220444"/>
            <a:ext cx="669137" cy="202775"/>
          </a:xfrm>
          <a:custGeom>
            <a:avLst/>
            <a:gdLst>
              <a:gd name="connsiteX0" fmla="*/ 0 w 5334581"/>
              <a:gd name="connsiteY0" fmla="*/ 0 h 370578"/>
              <a:gd name="connsiteX1" fmla="*/ 5334581 w 5334581"/>
              <a:gd name="connsiteY1" fmla="*/ 0 h 370578"/>
              <a:gd name="connsiteX2" fmla="*/ 5334581 w 5334581"/>
              <a:gd name="connsiteY2" fmla="*/ 370578 h 370578"/>
              <a:gd name="connsiteX3" fmla="*/ 0 w 5334581"/>
              <a:gd name="connsiteY3" fmla="*/ 370578 h 370578"/>
              <a:gd name="connsiteX4" fmla="*/ 0 w 5334581"/>
              <a:gd name="connsiteY4" fmla="*/ 0 h 3705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34581" h="370578">
                <a:moveTo>
                  <a:pt x="0" y="0"/>
                </a:moveTo>
                <a:lnTo>
                  <a:pt x="5334581" y="0"/>
                </a:lnTo>
                <a:lnTo>
                  <a:pt x="5334581" y="370578"/>
                </a:lnTo>
                <a:lnTo>
                  <a:pt x="0" y="370578"/>
                </a:lnTo>
                <a:lnTo>
                  <a:pt x="0" y="0"/>
                </a:lnTo>
                <a:close/>
              </a:path>
            </a:pathLst>
          </a:custGeom>
          <a:no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0" tIns="0" rIns="0" bIns="0" numCol="1" spcCol="1270" anchor="t" anchorCtr="0">
            <a:noAutofit/>
          </a:bodyPr>
          <a:lstStyle/>
          <a:p>
            <a:pPr algn="ctr" defTabSz="711164">
              <a:lnSpc>
                <a:spcPct val="90000"/>
              </a:lnSpc>
              <a:spcBef>
                <a:spcPct val="0"/>
              </a:spcBef>
              <a:spcAft>
                <a:spcPct val="35000"/>
              </a:spcAft>
              <a:defRPr/>
            </a:pPr>
            <a:r>
              <a:rPr lang="en-US" sz="825" b="1">
                <a:solidFill>
                  <a:srgbClr val="BFBFBF"/>
                </a:solidFill>
              </a:rPr>
              <a:t>Team</a:t>
            </a:r>
            <a:endParaRPr lang="en-US" sz="825">
              <a:solidFill>
                <a:srgbClr val="BFBFBF"/>
              </a:solidFill>
            </a:endParaRPr>
          </a:p>
        </p:txBody>
      </p:sp>
      <p:sp>
        <p:nvSpPr>
          <p:cNvPr id="22" name="Oval 21">
            <a:extLst>
              <a:ext uri="{FF2B5EF4-FFF2-40B4-BE49-F238E27FC236}">
                <a16:creationId xmlns:a16="http://schemas.microsoft.com/office/drawing/2014/main" id="{B2369E63-80B8-4CB9-86A5-6F333F6027F9}"/>
              </a:ext>
            </a:extLst>
          </p:cNvPr>
          <p:cNvSpPr/>
          <p:nvPr/>
        </p:nvSpPr>
        <p:spPr>
          <a:xfrm>
            <a:off x="5214282" y="36190"/>
            <a:ext cx="140000" cy="140000"/>
          </a:xfrm>
          <a:prstGeom prst="ellipse">
            <a:avLst/>
          </a:prstGeom>
          <a:solidFill>
            <a:schemeClr val="bg1">
              <a:lumMod val="75000"/>
            </a:schemeClr>
          </a:solidFill>
          <a:ln w="57150" cap="flat" cmpd="sng" algn="ctr">
            <a:solidFill>
              <a:schemeClr val="bg1"/>
            </a:solidFill>
            <a:prstDash val="solid"/>
          </a:ln>
          <a:effectLst/>
        </p:spPr>
        <p:style>
          <a:lnRef idx="2">
            <a:scrgbClr r="0" g="0" b="0"/>
          </a:lnRef>
          <a:fillRef idx="1">
            <a:scrgbClr r="0" g="0" b="0"/>
          </a:fillRef>
          <a:effectRef idx="0">
            <a:scrgbClr r="0" g="0" b="0"/>
          </a:effectRef>
          <a:fontRef idx="minor">
            <a:schemeClr val="dk1">
              <a:hueOff val="0"/>
              <a:satOff val="0"/>
              <a:lumOff val="0"/>
              <a:alphaOff val="0"/>
            </a:schemeClr>
          </a:fontRef>
        </p:style>
        <p:txBody>
          <a:bodyPr/>
          <a:lstStyle/>
          <a:p>
            <a:pPr defTabSz="914355">
              <a:defRPr/>
            </a:pPr>
            <a:endParaRPr lang="en-US" kern="0">
              <a:solidFill>
                <a:srgbClr val="000000"/>
              </a:solidFill>
              <a:latin typeface="Arial" panose="020B0604020202020204" pitchFamily="34" charset="0"/>
              <a:cs typeface="Arial" panose="020B0604020202020204" pitchFamily="34" charset="0"/>
            </a:endParaRPr>
          </a:p>
        </p:txBody>
      </p:sp>
      <p:sp>
        <p:nvSpPr>
          <p:cNvPr id="23" name="Oval 22">
            <a:extLst>
              <a:ext uri="{FF2B5EF4-FFF2-40B4-BE49-F238E27FC236}">
                <a16:creationId xmlns:a16="http://schemas.microsoft.com/office/drawing/2014/main" id="{5CD606BF-ED5D-4EF6-B519-7CD42C9AA06E}"/>
              </a:ext>
            </a:extLst>
          </p:cNvPr>
          <p:cNvSpPr/>
          <p:nvPr/>
        </p:nvSpPr>
        <p:spPr>
          <a:xfrm>
            <a:off x="5924282" y="36190"/>
            <a:ext cx="140000" cy="140000"/>
          </a:xfrm>
          <a:prstGeom prst="ellipse">
            <a:avLst/>
          </a:prstGeom>
          <a:solidFill>
            <a:srgbClr val="BFBFBF"/>
          </a:solidFill>
          <a:ln w="57150" cap="flat" cmpd="sng" algn="ctr">
            <a:solidFill>
              <a:schemeClr val="bg1"/>
            </a:solidFill>
            <a:prstDash val="solid"/>
          </a:ln>
          <a:effectLst/>
        </p:spPr>
        <p:style>
          <a:lnRef idx="2">
            <a:scrgbClr r="0" g="0" b="0"/>
          </a:lnRef>
          <a:fillRef idx="1">
            <a:scrgbClr r="0" g="0" b="0"/>
          </a:fillRef>
          <a:effectRef idx="0">
            <a:scrgbClr r="0" g="0" b="0"/>
          </a:effectRef>
          <a:fontRef idx="minor">
            <a:schemeClr val="dk1">
              <a:hueOff val="0"/>
              <a:satOff val="0"/>
              <a:lumOff val="0"/>
              <a:alphaOff val="0"/>
            </a:schemeClr>
          </a:fontRef>
        </p:style>
        <p:txBody>
          <a:bodyPr/>
          <a:lstStyle/>
          <a:p>
            <a:pPr defTabSz="914355">
              <a:defRPr/>
            </a:pPr>
            <a:endParaRPr lang="en-US" kern="0">
              <a:solidFill>
                <a:srgbClr val="000000"/>
              </a:solidFill>
              <a:latin typeface="Arial" panose="020B0604020202020204" pitchFamily="34" charset="0"/>
              <a:cs typeface="Arial" panose="020B0604020202020204" pitchFamily="34" charset="0"/>
            </a:endParaRPr>
          </a:p>
        </p:txBody>
      </p:sp>
      <p:sp>
        <p:nvSpPr>
          <p:cNvPr id="24" name="Oval 23">
            <a:extLst>
              <a:ext uri="{FF2B5EF4-FFF2-40B4-BE49-F238E27FC236}">
                <a16:creationId xmlns:a16="http://schemas.microsoft.com/office/drawing/2014/main" id="{3DEFB68F-3B1B-4C33-8F39-33F01383A5C6}"/>
              </a:ext>
            </a:extLst>
          </p:cNvPr>
          <p:cNvSpPr/>
          <p:nvPr/>
        </p:nvSpPr>
        <p:spPr>
          <a:xfrm>
            <a:off x="6599418" y="36190"/>
            <a:ext cx="140000" cy="140000"/>
          </a:xfrm>
          <a:prstGeom prst="ellipse">
            <a:avLst/>
          </a:prstGeom>
          <a:solidFill>
            <a:srgbClr val="BFBFBF"/>
          </a:solidFill>
          <a:ln w="57150" cap="flat" cmpd="sng" algn="ctr">
            <a:solidFill>
              <a:schemeClr val="bg1"/>
            </a:solidFill>
            <a:prstDash val="solid"/>
          </a:ln>
          <a:effectLst/>
        </p:spPr>
        <p:style>
          <a:lnRef idx="2">
            <a:scrgbClr r="0" g="0" b="0"/>
          </a:lnRef>
          <a:fillRef idx="1">
            <a:scrgbClr r="0" g="0" b="0"/>
          </a:fillRef>
          <a:effectRef idx="0">
            <a:scrgbClr r="0" g="0" b="0"/>
          </a:effectRef>
          <a:fontRef idx="minor">
            <a:schemeClr val="dk1">
              <a:hueOff val="0"/>
              <a:satOff val="0"/>
              <a:lumOff val="0"/>
              <a:alphaOff val="0"/>
            </a:schemeClr>
          </a:fontRef>
        </p:style>
        <p:txBody>
          <a:bodyPr/>
          <a:lstStyle/>
          <a:p>
            <a:pPr defTabSz="914355">
              <a:defRPr/>
            </a:pPr>
            <a:endParaRPr lang="en-US" kern="0">
              <a:solidFill>
                <a:srgbClr val="000000"/>
              </a:solidFill>
              <a:latin typeface="Arial" panose="020B0604020202020204" pitchFamily="34" charset="0"/>
              <a:cs typeface="Arial" panose="020B0604020202020204" pitchFamily="34" charset="0"/>
            </a:endParaRPr>
          </a:p>
        </p:txBody>
      </p:sp>
      <p:sp>
        <p:nvSpPr>
          <p:cNvPr id="25" name="Oval 24">
            <a:extLst>
              <a:ext uri="{FF2B5EF4-FFF2-40B4-BE49-F238E27FC236}">
                <a16:creationId xmlns:a16="http://schemas.microsoft.com/office/drawing/2014/main" id="{C4169ED1-809E-4C6F-BE2C-69F2E9A268F0}"/>
              </a:ext>
            </a:extLst>
          </p:cNvPr>
          <p:cNvSpPr/>
          <p:nvPr/>
        </p:nvSpPr>
        <p:spPr>
          <a:xfrm>
            <a:off x="7268555" y="36190"/>
            <a:ext cx="140000" cy="140000"/>
          </a:xfrm>
          <a:prstGeom prst="ellipse">
            <a:avLst/>
          </a:prstGeom>
          <a:solidFill>
            <a:srgbClr val="BFBFBF"/>
          </a:solidFill>
          <a:ln w="57150" cap="flat" cmpd="sng" algn="ctr">
            <a:solidFill>
              <a:schemeClr val="bg1"/>
            </a:solidFill>
            <a:prstDash val="solid"/>
          </a:ln>
          <a:effectLst/>
        </p:spPr>
        <p:style>
          <a:lnRef idx="2">
            <a:scrgbClr r="0" g="0" b="0"/>
          </a:lnRef>
          <a:fillRef idx="1">
            <a:scrgbClr r="0" g="0" b="0"/>
          </a:fillRef>
          <a:effectRef idx="0">
            <a:scrgbClr r="0" g="0" b="0"/>
          </a:effectRef>
          <a:fontRef idx="minor">
            <a:schemeClr val="dk1">
              <a:hueOff val="0"/>
              <a:satOff val="0"/>
              <a:lumOff val="0"/>
              <a:alphaOff val="0"/>
            </a:schemeClr>
          </a:fontRef>
        </p:style>
        <p:txBody>
          <a:bodyPr/>
          <a:lstStyle/>
          <a:p>
            <a:pPr defTabSz="914355">
              <a:defRPr/>
            </a:pPr>
            <a:endParaRPr lang="en-US" kern="0">
              <a:solidFill>
                <a:srgbClr val="000000"/>
              </a:solidFill>
              <a:latin typeface="Arial" panose="020B0604020202020204" pitchFamily="34" charset="0"/>
              <a:cs typeface="Arial" panose="020B0604020202020204" pitchFamily="34" charset="0"/>
            </a:endParaRPr>
          </a:p>
        </p:txBody>
      </p:sp>
      <p:sp>
        <p:nvSpPr>
          <p:cNvPr id="26" name="Freeform 118">
            <a:extLst>
              <a:ext uri="{FF2B5EF4-FFF2-40B4-BE49-F238E27FC236}">
                <a16:creationId xmlns:a16="http://schemas.microsoft.com/office/drawing/2014/main" id="{F9A5877F-0DEC-44BD-B252-D33867CCADA0}"/>
              </a:ext>
            </a:extLst>
          </p:cNvPr>
          <p:cNvSpPr/>
          <p:nvPr/>
        </p:nvSpPr>
        <p:spPr>
          <a:xfrm>
            <a:off x="7678182" y="220444"/>
            <a:ext cx="669137" cy="202775"/>
          </a:xfrm>
          <a:custGeom>
            <a:avLst/>
            <a:gdLst>
              <a:gd name="connsiteX0" fmla="*/ 0 w 5334581"/>
              <a:gd name="connsiteY0" fmla="*/ 0 h 370578"/>
              <a:gd name="connsiteX1" fmla="*/ 5334581 w 5334581"/>
              <a:gd name="connsiteY1" fmla="*/ 0 h 370578"/>
              <a:gd name="connsiteX2" fmla="*/ 5334581 w 5334581"/>
              <a:gd name="connsiteY2" fmla="*/ 370578 h 370578"/>
              <a:gd name="connsiteX3" fmla="*/ 0 w 5334581"/>
              <a:gd name="connsiteY3" fmla="*/ 370578 h 370578"/>
              <a:gd name="connsiteX4" fmla="*/ 0 w 5334581"/>
              <a:gd name="connsiteY4" fmla="*/ 0 h 3705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34581" h="370578">
                <a:moveTo>
                  <a:pt x="0" y="0"/>
                </a:moveTo>
                <a:lnTo>
                  <a:pt x="5334581" y="0"/>
                </a:lnTo>
                <a:lnTo>
                  <a:pt x="5334581" y="370578"/>
                </a:lnTo>
                <a:lnTo>
                  <a:pt x="0" y="370578"/>
                </a:lnTo>
                <a:lnTo>
                  <a:pt x="0" y="0"/>
                </a:lnTo>
                <a:close/>
              </a:path>
            </a:pathLst>
          </a:custGeom>
          <a:no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0" tIns="0" rIns="0" bIns="0" numCol="1" spcCol="1270" anchor="t" anchorCtr="0">
            <a:noAutofit/>
          </a:bodyPr>
          <a:lstStyle/>
          <a:p>
            <a:pPr algn="ctr" defTabSz="711164">
              <a:lnSpc>
                <a:spcPct val="90000"/>
              </a:lnSpc>
              <a:spcBef>
                <a:spcPct val="0"/>
              </a:spcBef>
              <a:spcAft>
                <a:spcPct val="35000"/>
              </a:spcAft>
              <a:defRPr/>
            </a:pPr>
            <a:r>
              <a:rPr lang="en-US" sz="825" b="1">
                <a:solidFill>
                  <a:srgbClr val="BFBFBF"/>
                </a:solidFill>
              </a:rPr>
              <a:t>Pilot Design</a:t>
            </a:r>
            <a:endParaRPr lang="en-US" sz="825">
              <a:solidFill>
                <a:srgbClr val="BFBFBF"/>
              </a:solidFill>
            </a:endParaRPr>
          </a:p>
        </p:txBody>
      </p:sp>
      <p:sp>
        <p:nvSpPr>
          <p:cNvPr id="27" name="Freeform 118">
            <a:extLst>
              <a:ext uri="{FF2B5EF4-FFF2-40B4-BE49-F238E27FC236}">
                <a16:creationId xmlns:a16="http://schemas.microsoft.com/office/drawing/2014/main" id="{04213089-D01C-4024-BE7B-5ED707C15EFD}"/>
              </a:ext>
            </a:extLst>
          </p:cNvPr>
          <p:cNvSpPr/>
          <p:nvPr/>
        </p:nvSpPr>
        <p:spPr>
          <a:xfrm>
            <a:off x="8353318" y="220444"/>
            <a:ext cx="824546" cy="338342"/>
          </a:xfrm>
          <a:custGeom>
            <a:avLst/>
            <a:gdLst>
              <a:gd name="connsiteX0" fmla="*/ 0 w 5334581"/>
              <a:gd name="connsiteY0" fmla="*/ 0 h 370578"/>
              <a:gd name="connsiteX1" fmla="*/ 5334581 w 5334581"/>
              <a:gd name="connsiteY1" fmla="*/ 0 h 370578"/>
              <a:gd name="connsiteX2" fmla="*/ 5334581 w 5334581"/>
              <a:gd name="connsiteY2" fmla="*/ 370578 h 370578"/>
              <a:gd name="connsiteX3" fmla="*/ 0 w 5334581"/>
              <a:gd name="connsiteY3" fmla="*/ 370578 h 370578"/>
              <a:gd name="connsiteX4" fmla="*/ 0 w 5334581"/>
              <a:gd name="connsiteY4" fmla="*/ 0 h 3705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34581" h="370578">
                <a:moveTo>
                  <a:pt x="0" y="0"/>
                </a:moveTo>
                <a:lnTo>
                  <a:pt x="5334581" y="0"/>
                </a:lnTo>
                <a:lnTo>
                  <a:pt x="5334581" y="370578"/>
                </a:lnTo>
                <a:lnTo>
                  <a:pt x="0" y="370578"/>
                </a:lnTo>
                <a:lnTo>
                  <a:pt x="0" y="0"/>
                </a:lnTo>
                <a:close/>
              </a:path>
            </a:pathLst>
          </a:custGeom>
          <a:no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0" tIns="0" rIns="0" bIns="0" numCol="1" spcCol="1270" anchor="t" anchorCtr="0">
            <a:noAutofit/>
          </a:bodyPr>
          <a:lstStyle/>
          <a:p>
            <a:pPr algn="ctr" defTabSz="711164">
              <a:lnSpc>
                <a:spcPct val="90000"/>
              </a:lnSpc>
              <a:spcBef>
                <a:spcPct val="0"/>
              </a:spcBef>
              <a:spcAft>
                <a:spcPct val="35000"/>
              </a:spcAft>
              <a:defRPr/>
            </a:pPr>
            <a:r>
              <a:rPr lang="en-US" sz="825" b="1">
                <a:solidFill>
                  <a:srgbClr val="BFBFBF"/>
                </a:solidFill>
              </a:rPr>
              <a:t>Additional info</a:t>
            </a:r>
          </a:p>
        </p:txBody>
      </p:sp>
      <p:sp>
        <p:nvSpPr>
          <p:cNvPr id="28" name="Oval 27">
            <a:extLst>
              <a:ext uri="{FF2B5EF4-FFF2-40B4-BE49-F238E27FC236}">
                <a16:creationId xmlns:a16="http://schemas.microsoft.com/office/drawing/2014/main" id="{2BED6785-3505-41FF-8BB4-BAD055B20C35}"/>
              </a:ext>
            </a:extLst>
          </p:cNvPr>
          <p:cNvSpPr/>
          <p:nvPr/>
        </p:nvSpPr>
        <p:spPr>
          <a:xfrm>
            <a:off x="7942750" y="36190"/>
            <a:ext cx="140000" cy="140000"/>
          </a:xfrm>
          <a:prstGeom prst="ellipse">
            <a:avLst/>
          </a:prstGeom>
          <a:solidFill>
            <a:srgbClr val="BFBFBF"/>
          </a:solidFill>
          <a:ln w="57150" cap="flat" cmpd="sng" algn="ctr">
            <a:solidFill>
              <a:schemeClr val="bg1"/>
            </a:solidFill>
            <a:prstDash val="solid"/>
          </a:ln>
          <a:effectLst/>
        </p:spPr>
        <p:style>
          <a:lnRef idx="2">
            <a:scrgbClr r="0" g="0" b="0"/>
          </a:lnRef>
          <a:fillRef idx="1">
            <a:scrgbClr r="0" g="0" b="0"/>
          </a:fillRef>
          <a:effectRef idx="0">
            <a:scrgbClr r="0" g="0" b="0"/>
          </a:effectRef>
          <a:fontRef idx="minor">
            <a:schemeClr val="dk1">
              <a:hueOff val="0"/>
              <a:satOff val="0"/>
              <a:lumOff val="0"/>
              <a:alphaOff val="0"/>
            </a:schemeClr>
          </a:fontRef>
        </p:style>
        <p:txBody>
          <a:bodyPr/>
          <a:lstStyle/>
          <a:p>
            <a:pPr defTabSz="914355">
              <a:defRPr/>
            </a:pPr>
            <a:endParaRPr lang="en-US" kern="0">
              <a:solidFill>
                <a:srgbClr val="000000"/>
              </a:solidFill>
              <a:latin typeface="Arial" panose="020B0604020202020204" pitchFamily="34" charset="0"/>
              <a:cs typeface="Arial" panose="020B0604020202020204" pitchFamily="34" charset="0"/>
            </a:endParaRPr>
          </a:p>
        </p:txBody>
      </p:sp>
      <p:sp>
        <p:nvSpPr>
          <p:cNvPr id="29" name="Oval 28">
            <a:extLst>
              <a:ext uri="{FF2B5EF4-FFF2-40B4-BE49-F238E27FC236}">
                <a16:creationId xmlns:a16="http://schemas.microsoft.com/office/drawing/2014/main" id="{0F3179D1-7519-4A1F-8BA7-C0875E715DE8}"/>
              </a:ext>
            </a:extLst>
          </p:cNvPr>
          <p:cNvSpPr/>
          <p:nvPr/>
        </p:nvSpPr>
        <p:spPr>
          <a:xfrm>
            <a:off x="8617886" y="36190"/>
            <a:ext cx="140000" cy="140000"/>
          </a:xfrm>
          <a:prstGeom prst="ellipse">
            <a:avLst/>
          </a:prstGeom>
          <a:solidFill>
            <a:srgbClr val="BFBFBF"/>
          </a:solidFill>
          <a:ln w="57150" cap="flat" cmpd="sng" algn="ctr">
            <a:solidFill>
              <a:schemeClr val="bg1"/>
            </a:solidFill>
            <a:prstDash val="solid"/>
          </a:ln>
          <a:effectLst/>
        </p:spPr>
        <p:style>
          <a:lnRef idx="2">
            <a:scrgbClr r="0" g="0" b="0"/>
          </a:lnRef>
          <a:fillRef idx="1">
            <a:scrgbClr r="0" g="0" b="0"/>
          </a:fillRef>
          <a:effectRef idx="0">
            <a:scrgbClr r="0" g="0" b="0"/>
          </a:effectRef>
          <a:fontRef idx="minor">
            <a:schemeClr val="dk1">
              <a:hueOff val="0"/>
              <a:satOff val="0"/>
              <a:lumOff val="0"/>
              <a:alphaOff val="0"/>
            </a:schemeClr>
          </a:fontRef>
        </p:style>
        <p:txBody>
          <a:bodyPr/>
          <a:lstStyle/>
          <a:p>
            <a:pPr defTabSz="914355">
              <a:defRPr/>
            </a:pPr>
            <a:endParaRPr lang="en-US" kern="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428173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49B8B920-5630-4C87-942A-9AB83ECAD55D}"/>
              </a:ext>
            </a:extLst>
          </p:cNvPr>
          <p:cNvSpPr>
            <a:spLocks noGrp="1"/>
          </p:cNvSpPr>
          <p:nvPr>
            <p:ph type="body" sz="quarter" idx="12"/>
          </p:nvPr>
        </p:nvSpPr>
        <p:spPr/>
        <p:txBody>
          <a:bodyPr/>
          <a:lstStyle/>
          <a:p>
            <a:endParaRPr lang="en-US"/>
          </a:p>
        </p:txBody>
      </p:sp>
      <p:graphicFrame>
        <p:nvGraphicFramePr>
          <p:cNvPr id="6" name="Content Placeholder 4">
            <a:extLst>
              <a:ext uri="{FF2B5EF4-FFF2-40B4-BE49-F238E27FC236}">
                <a16:creationId xmlns:a16="http://schemas.microsoft.com/office/drawing/2014/main" id="{841DD81F-2039-4B26-86FA-9C6B3CA5A2A8}"/>
              </a:ext>
            </a:extLst>
          </p:cNvPr>
          <p:cNvGraphicFramePr>
            <a:graphicFrameLocks/>
          </p:cNvGraphicFramePr>
          <p:nvPr>
            <p:extLst>
              <p:ext uri="{D42A27DB-BD31-4B8C-83A1-F6EECF244321}">
                <p14:modId xmlns:p14="http://schemas.microsoft.com/office/powerpoint/2010/main" val="971839920"/>
              </p:ext>
            </p:extLst>
          </p:nvPr>
        </p:nvGraphicFramePr>
        <p:xfrm>
          <a:off x="182562" y="1434737"/>
          <a:ext cx="8778875" cy="934037"/>
        </p:xfrm>
        <a:graphic>
          <a:graphicData uri="http://schemas.openxmlformats.org/drawingml/2006/table">
            <a:tbl>
              <a:tblPr firstRow="1" bandRow="1">
                <a:tableStyleId>{5C22544A-7EE6-4342-B048-85BDC9FD1C3A}</a:tableStyleId>
              </a:tblPr>
              <a:tblGrid>
                <a:gridCol w="8778875">
                  <a:extLst>
                    <a:ext uri="{9D8B030D-6E8A-4147-A177-3AD203B41FA5}">
                      <a16:colId xmlns:a16="http://schemas.microsoft.com/office/drawing/2014/main" val="4247783948"/>
                    </a:ext>
                  </a:extLst>
                </a:gridCol>
              </a:tblGrid>
              <a:tr h="285087">
                <a:tc>
                  <a:txBody>
                    <a:bodyPr/>
                    <a:lstStyle/>
                    <a:p>
                      <a:r>
                        <a:rPr lang="en-US" dirty="0">
                          <a:solidFill>
                            <a:schemeClr val="accent1"/>
                          </a:solidFill>
                        </a:rPr>
                        <a:t>Topics and Questions to Consider</a:t>
                      </a:r>
                    </a:p>
                  </a:txBody>
                  <a:tcPr>
                    <a:lnL w="12700" cmpd="sng">
                      <a:noFill/>
                    </a:lnL>
                    <a:lnR w="12700" cmpd="sng">
                      <a:noFill/>
                    </a:lnR>
                    <a:lnT w="12700" cmpd="sng">
                      <a:noFill/>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0998017"/>
                  </a:ext>
                </a:extLst>
              </a:tr>
              <a:tr h="629237">
                <a:tc>
                  <a:txBody>
                    <a:bodyPr/>
                    <a:lstStyle/>
                    <a:p>
                      <a:pPr marL="171450" indent="-171450">
                        <a:buFont typeface="Arial" panose="020B0604020202020204" pitchFamily="34" charset="0"/>
                        <a:buChar char="•"/>
                      </a:pPr>
                      <a:r>
                        <a:rPr lang="en-US" sz="1400" dirty="0">
                          <a:solidFill>
                            <a:schemeClr val="accent1"/>
                          </a:solidFill>
                        </a:rPr>
                        <a:t>Describe your solution to the problem at hand.</a:t>
                      </a:r>
                    </a:p>
                    <a:p>
                      <a:pPr marL="171450" indent="-171450">
                        <a:buFont typeface="Arial" panose="020B0604020202020204" pitchFamily="34" charset="0"/>
                        <a:buChar char="•"/>
                      </a:pPr>
                      <a:r>
                        <a:rPr lang="en-US" sz="1400" dirty="0">
                          <a:solidFill>
                            <a:schemeClr val="accent1"/>
                          </a:solidFill>
                        </a:rPr>
                        <a:t>How does your solution improve upon, or differ from solutions already in the market?</a:t>
                      </a:r>
                    </a:p>
                  </a:txBody>
                  <a:tcPr>
                    <a:lnL w="12700" cmpd="sng">
                      <a:noFill/>
                    </a:lnL>
                    <a:lnR w="12700" cmpd="sng">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49652532"/>
                  </a:ext>
                </a:extLst>
              </a:tr>
            </a:tbl>
          </a:graphicData>
        </a:graphic>
      </p:graphicFrame>
      <p:sp>
        <p:nvSpPr>
          <p:cNvPr id="54" name="Title 1">
            <a:extLst>
              <a:ext uri="{FF2B5EF4-FFF2-40B4-BE49-F238E27FC236}">
                <a16:creationId xmlns:a16="http://schemas.microsoft.com/office/drawing/2014/main" id="{C454CCF3-F001-4AB9-BE63-298B7166FE7D}"/>
              </a:ext>
            </a:extLst>
          </p:cNvPr>
          <p:cNvSpPr>
            <a:spLocks noGrp="1"/>
          </p:cNvSpPr>
          <p:nvPr>
            <p:ph type="title"/>
          </p:nvPr>
        </p:nvSpPr>
        <p:spPr>
          <a:xfrm>
            <a:off x="182880" y="356460"/>
            <a:ext cx="8778240" cy="401648"/>
          </a:xfrm>
        </p:spPr>
        <p:txBody>
          <a:bodyPr/>
          <a:lstStyle/>
          <a:p>
            <a:r>
              <a:rPr lang="en-US"/>
              <a:t>Solution</a:t>
            </a:r>
          </a:p>
        </p:txBody>
      </p:sp>
      <p:cxnSp>
        <p:nvCxnSpPr>
          <p:cNvPr id="55" name="Straight Connector 54">
            <a:extLst>
              <a:ext uri="{FF2B5EF4-FFF2-40B4-BE49-F238E27FC236}">
                <a16:creationId xmlns:a16="http://schemas.microsoft.com/office/drawing/2014/main" id="{C6BEEC0D-7B1F-4013-BB68-DF157AFAF36B}"/>
              </a:ext>
            </a:extLst>
          </p:cNvPr>
          <p:cNvCxnSpPr>
            <a:cxnSpLocks/>
            <a:stCxn id="56" idx="2"/>
            <a:endCxn id="69" idx="6"/>
          </p:cNvCxnSpPr>
          <p:nvPr/>
        </p:nvCxnSpPr>
        <p:spPr>
          <a:xfrm>
            <a:off x="4511692" y="106190"/>
            <a:ext cx="4246194" cy="0"/>
          </a:xfrm>
          <a:prstGeom prst="line">
            <a:avLst/>
          </a:prstGeom>
          <a:ln w="28575">
            <a:solidFill>
              <a:srgbClr val="00567C"/>
            </a:solidFill>
          </a:ln>
        </p:spPr>
        <p:style>
          <a:lnRef idx="1">
            <a:schemeClr val="accent1"/>
          </a:lnRef>
          <a:fillRef idx="0">
            <a:schemeClr val="accent1"/>
          </a:fillRef>
          <a:effectRef idx="0">
            <a:schemeClr val="accent1"/>
          </a:effectRef>
          <a:fontRef idx="minor">
            <a:schemeClr val="tx1"/>
          </a:fontRef>
        </p:style>
      </p:cxnSp>
      <p:sp>
        <p:nvSpPr>
          <p:cNvPr id="56" name="Oval 55">
            <a:extLst>
              <a:ext uri="{FF2B5EF4-FFF2-40B4-BE49-F238E27FC236}">
                <a16:creationId xmlns:a16="http://schemas.microsoft.com/office/drawing/2014/main" id="{36C1F2F6-42ED-498D-BED5-AE0BC66F0016}"/>
              </a:ext>
            </a:extLst>
          </p:cNvPr>
          <p:cNvSpPr/>
          <p:nvPr/>
        </p:nvSpPr>
        <p:spPr>
          <a:xfrm>
            <a:off x="4511692" y="36190"/>
            <a:ext cx="140000" cy="140000"/>
          </a:xfrm>
          <a:prstGeom prst="ellipse">
            <a:avLst/>
          </a:prstGeom>
          <a:solidFill>
            <a:srgbClr val="BFBFBF"/>
          </a:solidFill>
          <a:ln w="57150" cap="flat" cmpd="sng" algn="ctr">
            <a:solidFill>
              <a:schemeClr val="bg1"/>
            </a:solidFill>
            <a:prstDash val="solid"/>
          </a:ln>
          <a:effectLst/>
        </p:spPr>
        <p:style>
          <a:lnRef idx="2">
            <a:scrgbClr r="0" g="0" b="0"/>
          </a:lnRef>
          <a:fillRef idx="1">
            <a:scrgbClr r="0" g="0" b="0"/>
          </a:fillRef>
          <a:effectRef idx="0">
            <a:scrgbClr r="0" g="0" b="0"/>
          </a:effectRef>
          <a:fontRef idx="minor">
            <a:schemeClr val="dk1">
              <a:hueOff val="0"/>
              <a:satOff val="0"/>
              <a:lumOff val="0"/>
              <a:alphaOff val="0"/>
            </a:schemeClr>
          </a:fontRef>
        </p:style>
        <p:txBody>
          <a:bodyPr/>
          <a:lstStyle/>
          <a:p>
            <a:pPr defTabSz="914355">
              <a:defRPr/>
            </a:pPr>
            <a:endParaRPr lang="en-US" kern="0">
              <a:solidFill>
                <a:srgbClr val="000000"/>
              </a:solidFill>
              <a:latin typeface="Arial" panose="020B0604020202020204" pitchFamily="34" charset="0"/>
              <a:cs typeface="Arial" panose="020B0604020202020204" pitchFamily="34" charset="0"/>
            </a:endParaRPr>
          </a:p>
        </p:txBody>
      </p:sp>
      <p:sp>
        <p:nvSpPr>
          <p:cNvPr id="57" name="Freeform 118">
            <a:extLst>
              <a:ext uri="{FF2B5EF4-FFF2-40B4-BE49-F238E27FC236}">
                <a16:creationId xmlns:a16="http://schemas.microsoft.com/office/drawing/2014/main" id="{AF154BA9-592C-460E-9C02-6325DC60D075}"/>
              </a:ext>
            </a:extLst>
          </p:cNvPr>
          <p:cNvSpPr/>
          <p:nvPr/>
        </p:nvSpPr>
        <p:spPr>
          <a:xfrm>
            <a:off x="4293987" y="220444"/>
            <a:ext cx="553006" cy="202775"/>
          </a:xfrm>
          <a:custGeom>
            <a:avLst/>
            <a:gdLst>
              <a:gd name="connsiteX0" fmla="*/ 0 w 5334581"/>
              <a:gd name="connsiteY0" fmla="*/ 0 h 370578"/>
              <a:gd name="connsiteX1" fmla="*/ 5334581 w 5334581"/>
              <a:gd name="connsiteY1" fmla="*/ 0 h 370578"/>
              <a:gd name="connsiteX2" fmla="*/ 5334581 w 5334581"/>
              <a:gd name="connsiteY2" fmla="*/ 370578 h 370578"/>
              <a:gd name="connsiteX3" fmla="*/ 0 w 5334581"/>
              <a:gd name="connsiteY3" fmla="*/ 370578 h 370578"/>
              <a:gd name="connsiteX4" fmla="*/ 0 w 5334581"/>
              <a:gd name="connsiteY4" fmla="*/ 0 h 3705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34581" h="370578">
                <a:moveTo>
                  <a:pt x="0" y="0"/>
                </a:moveTo>
                <a:lnTo>
                  <a:pt x="5334581" y="0"/>
                </a:lnTo>
                <a:lnTo>
                  <a:pt x="5334581" y="370578"/>
                </a:lnTo>
                <a:lnTo>
                  <a:pt x="0" y="370578"/>
                </a:lnTo>
                <a:lnTo>
                  <a:pt x="0" y="0"/>
                </a:lnTo>
                <a:close/>
              </a:path>
            </a:pathLst>
          </a:custGeom>
          <a:no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0" tIns="0" rIns="0" bIns="0" numCol="1" spcCol="1270" anchor="t" anchorCtr="0">
            <a:noAutofit/>
          </a:bodyPr>
          <a:lstStyle/>
          <a:p>
            <a:pPr algn="ctr" defTabSz="711164">
              <a:lnSpc>
                <a:spcPct val="90000"/>
              </a:lnSpc>
              <a:spcBef>
                <a:spcPct val="0"/>
              </a:spcBef>
              <a:spcAft>
                <a:spcPct val="35000"/>
              </a:spcAft>
              <a:defRPr/>
            </a:pPr>
            <a:r>
              <a:rPr lang="en-US" sz="825" b="1">
                <a:solidFill>
                  <a:srgbClr val="BFBFBF"/>
                </a:solidFill>
              </a:rPr>
              <a:t>Overview</a:t>
            </a:r>
            <a:endParaRPr lang="en-US" sz="825">
              <a:solidFill>
                <a:srgbClr val="BFBFBF"/>
              </a:solidFill>
            </a:endParaRPr>
          </a:p>
        </p:txBody>
      </p:sp>
      <p:sp>
        <p:nvSpPr>
          <p:cNvPr id="58" name="Freeform 118">
            <a:extLst>
              <a:ext uri="{FF2B5EF4-FFF2-40B4-BE49-F238E27FC236}">
                <a16:creationId xmlns:a16="http://schemas.microsoft.com/office/drawing/2014/main" id="{032ED75C-F726-4E57-B07B-D755C251B151}"/>
              </a:ext>
            </a:extLst>
          </p:cNvPr>
          <p:cNvSpPr/>
          <p:nvPr/>
        </p:nvSpPr>
        <p:spPr>
          <a:xfrm>
            <a:off x="5007780" y="220444"/>
            <a:ext cx="553006" cy="202775"/>
          </a:xfrm>
          <a:custGeom>
            <a:avLst/>
            <a:gdLst>
              <a:gd name="connsiteX0" fmla="*/ 0 w 5334581"/>
              <a:gd name="connsiteY0" fmla="*/ 0 h 370578"/>
              <a:gd name="connsiteX1" fmla="*/ 5334581 w 5334581"/>
              <a:gd name="connsiteY1" fmla="*/ 0 h 370578"/>
              <a:gd name="connsiteX2" fmla="*/ 5334581 w 5334581"/>
              <a:gd name="connsiteY2" fmla="*/ 370578 h 370578"/>
              <a:gd name="connsiteX3" fmla="*/ 0 w 5334581"/>
              <a:gd name="connsiteY3" fmla="*/ 370578 h 370578"/>
              <a:gd name="connsiteX4" fmla="*/ 0 w 5334581"/>
              <a:gd name="connsiteY4" fmla="*/ 0 h 3705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34581" h="370578">
                <a:moveTo>
                  <a:pt x="0" y="0"/>
                </a:moveTo>
                <a:lnTo>
                  <a:pt x="5334581" y="0"/>
                </a:lnTo>
                <a:lnTo>
                  <a:pt x="5334581" y="370578"/>
                </a:lnTo>
                <a:lnTo>
                  <a:pt x="0" y="370578"/>
                </a:lnTo>
                <a:lnTo>
                  <a:pt x="0" y="0"/>
                </a:lnTo>
                <a:close/>
              </a:path>
            </a:pathLst>
          </a:custGeom>
          <a:no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0" tIns="0" rIns="0" bIns="0" numCol="1" spcCol="1270" anchor="t" anchorCtr="0">
            <a:noAutofit/>
          </a:bodyPr>
          <a:lstStyle/>
          <a:p>
            <a:pPr algn="ctr" defTabSz="711164">
              <a:lnSpc>
                <a:spcPct val="90000"/>
              </a:lnSpc>
              <a:spcBef>
                <a:spcPct val="0"/>
              </a:spcBef>
              <a:spcAft>
                <a:spcPct val="35000"/>
              </a:spcAft>
              <a:defRPr/>
            </a:pPr>
            <a:r>
              <a:rPr lang="en-US" sz="825" b="1">
                <a:solidFill>
                  <a:schemeClr val="accent2"/>
                </a:solidFill>
              </a:rPr>
              <a:t>Solution</a:t>
            </a:r>
            <a:endParaRPr lang="en-US" sz="825">
              <a:solidFill>
                <a:schemeClr val="accent2"/>
              </a:solidFill>
            </a:endParaRPr>
          </a:p>
        </p:txBody>
      </p:sp>
      <p:sp>
        <p:nvSpPr>
          <p:cNvPr id="59" name="Freeform 118">
            <a:extLst>
              <a:ext uri="{FF2B5EF4-FFF2-40B4-BE49-F238E27FC236}">
                <a16:creationId xmlns:a16="http://schemas.microsoft.com/office/drawing/2014/main" id="{EC1B90F1-5E0F-441D-BAB9-9C001D1CB59D}"/>
              </a:ext>
            </a:extLst>
          </p:cNvPr>
          <p:cNvSpPr/>
          <p:nvPr/>
        </p:nvSpPr>
        <p:spPr>
          <a:xfrm>
            <a:off x="5659714" y="220444"/>
            <a:ext cx="669137" cy="202775"/>
          </a:xfrm>
          <a:custGeom>
            <a:avLst/>
            <a:gdLst>
              <a:gd name="connsiteX0" fmla="*/ 0 w 5334581"/>
              <a:gd name="connsiteY0" fmla="*/ 0 h 370578"/>
              <a:gd name="connsiteX1" fmla="*/ 5334581 w 5334581"/>
              <a:gd name="connsiteY1" fmla="*/ 0 h 370578"/>
              <a:gd name="connsiteX2" fmla="*/ 5334581 w 5334581"/>
              <a:gd name="connsiteY2" fmla="*/ 370578 h 370578"/>
              <a:gd name="connsiteX3" fmla="*/ 0 w 5334581"/>
              <a:gd name="connsiteY3" fmla="*/ 370578 h 370578"/>
              <a:gd name="connsiteX4" fmla="*/ 0 w 5334581"/>
              <a:gd name="connsiteY4" fmla="*/ 0 h 3705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34581" h="370578">
                <a:moveTo>
                  <a:pt x="0" y="0"/>
                </a:moveTo>
                <a:lnTo>
                  <a:pt x="5334581" y="0"/>
                </a:lnTo>
                <a:lnTo>
                  <a:pt x="5334581" y="370578"/>
                </a:lnTo>
                <a:lnTo>
                  <a:pt x="0" y="370578"/>
                </a:lnTo>
                <a:lnTo>
                  <a:pt x="0" y="0"/>
                </a:lnTo>
                <a:close/>
              </a:path>
            </a:pathLst>
          </a:custGeom>
          <a:no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0" tIns="0" rIns="0" bIns="0" numCol="1" spcCol="1270" anchor="t" anchorCtr="0">
            <a:noAutofit/>
          </a:bodyPr>
          <a:lstStyle/>
          <a:p>
            <a:pPr algn="ctr" defTabSz="711164">
              <a:lnSpc>
                <a:spcPct val="90000"/>
              </a:lnSpc>
              <a:spcBef>
                <a:spcPct val="0"/>
              </a:spcBef>
              <a:spcAft>
                <a:spcPct val="35000"/>
              </a:spcAft>
              <a:defRPr/>
            </a:pPr>
            <a:r>
              <a:rPr lang="en-US" sz="825" b="1">
                <a:solidFill>
                  <a:srgbClr val="BFBFBF"/>
                </a:solidFill>
              </a:rPr>
              <a:t>Impact</a:t>
            </a:r>
            <a:endParaRPr lang="en-US" sz="825">
              <a:solidFill>
                <a:srgbClr val="BFBFBF"/>
              </a:solidFill>
            </a:endParaRPr>
          </a:p>
        </p:txBody>
      </p:sp>
      <p:sp>
        <p:nvSpPr>
          <p:cNvPr id="62" name="Oval 61">
            <a:extLst>
              <a:ext uri="{FF2B5EF4-FFF2-40B4-BE49-F238E27FC236}">
                <a16:creationId xmlns:a16="http://schemas.microsoft.com/office/drawing/2014/main" id="{3A1FF650-58D7-4E7E-8067-CCEBC2A6E2AE}"/>
              </a:ext>
            </a:extLst>
          </p:cNvPr>
          <p:cNvSpPr/>
          <p:nvPr/>
        </p:nvSpPr>
        <p:spPr>
          <a:xfrm>
            <a:off x="5214282" y="36190"/>
            <a:ext cx="140000" cy="140000"/>
          </a:xfrm>
          <a:prstGeom prst="ellipse">
            <a:avLst/>
          </a:prstGeom>
          <a:solidFill>
            <a:schemeClr val="accent2"/>
          </a:solidFill>
          <a:ln w="57150" cap="flat" cmpd="sng" algn="ctr">
            <a:solidFill>
              <a:schemeClr val="bg1"/>
            </a:solidFill>
            <a:prstDash val="solid"/>
          </a:ln>
          <a:effectLst/>
        </p:spPr>
        <p:style>
          <a:lnRef idx="2">
            <a:scrgbClr r="0" g="0" b="0"/>
          </a:lnRef>
          <a:fillRef idx="1">
            <a:scrgbClr r="0" g="0" b="0"/>
          </a:fillRef>
          <a:effectRef idx="0">
            <a:scrgbClr r="0" g="0" b="0"/>
          </a:effectRef>
          <a:fontRef idx="minor">
            <a:schemeClr val="dk1">
              <a:hueOff val="0"/>
              <a:satOff val="0"/>
              <a:lumOff val="0"/>
              <a:alphaOff val="0"/>
            </a:schemeClr>
          </a:fontRef>
        </p:style>
        <p:txBody>
          <a:bodyPr/>
          <a:lstStyle/>
          <a:p>
            <a:pPr defTabSz="914355">
              <a:defRPr/>
            </a:pPr>
            <a:endParaRPr lang="en-US" kern="0">
              <a:solidFill>
                <a:srgbClr val="000000"/>
              </a:solidFill>
              <a:latin typeface="Arial" panose="020B0604020202020204" pitchFamily="34" charset="0"/>
              <a:cs typeface="Arial" panose="020B0604020202020204" pitchFamily="34" charset="0"/>
            </a:endParaRPr>
          </a:p>
        </p:txBody>
      </p:sp>
      <p:sp>
        <p:nvSpPr>
          <p:cNvPr id="63" name="Oval 62">
            <a:extLst>
              <a:ext uri="{FF2B5EF4-FFF2-40B4-BE49-F238E27FC236}">
                <a16:creationId xmlns:a16="http://schemas.microsoft.com/office/drawing/2014/main" id="{42E0A1DF-1688-48F8-9BB9-682899DFA09E}"/>
              </a:ext>
            </a:extLst>
          </p:cNvPr>
          <p:cNvSpPr/>
          <p:nvPr/>
        </p:nvSpPr>
        <p:spPr>
          <a:xfrm>
            <a:off x="5924282" y="36190"/>
            <a:ext cx="140000" cy="140000"/>
          </a:xfrm>
          <a:prstGeom prst="ellipse">
            <a:avLst/>
          </a:prstGeom>
          <a:solidFill>
            <a:srgbClr val="BFBFBF"/>
          </a:solidFill>
          <a:ln w="57150" cap="flat" cmpd="sng" algn="ctr">
            <a:solidFill>
              <a:schemeClr val="bg1"/>
            </a:solidFill>
            <a:prstDash val="solid"/>
          </a:ln>
          <a:effectLst/>
        </p:spPr>
        <p:style>
          <a:lnRef idx="2">
            <a:scrgbClr r="0" g="0" b="0"/>
          </a:lnRef>
          <a:fillRef idx="1">
            <a:scrgbClr r="0" g="0" b="0"/>
          </a:fillRef>
          <a:effectRef idx="0">
            <a:scrgbClr r="0" g="0" b="0"/>
          </a:effectRef>
          <a:fontRef idx="minor">
            <a:schemeClr val="dk1">
              <a:hueOff val="0"/>
              <a:satOff val="0"/>
              <a:lumOff val="0"/>
              <a:alphaOff val="0"/>
            </a:schemeClr>
          </a:fontRef>
        </p:style>
        <p:txBody>
          <a:bodyPr/>
          <a:lstStyle/>
          <a:p>
            <a:pPr defTabSz="914355">
              <a:defRPr/>
            </a:pPr>
            <a:endParaRPr lang="en-US" kern="0">
              <a:solidFill>
                <a:srgbClr val="000000"/>
              </a:solidFill>
              <a:latin typeface="Arial" panose="020B0604020202020204" pitchFamily="34" charset="0"/>
              <a:cs typeface="Arial" panose="020B0604020202020204" pitchFamily="34" charset="0"/>
            </a:endParaRPr>
          </a:p>
        </p:txBody>
      </p:sp>
      <p:sp>
        <p:nvSpPr>
          <p:cNvPr id="64" name="Oval 63">
            <a:extLst>
              <a:ext uri="{FF2B5EF4-FFF2-40B4-BE49-F238E27FC236}">
                <a16:creationId xmlns:a16="http://schemas.microsoft.com/office/drawing/2014/main" id="{001EE708-DA68-4462-860D-017AB2881C38}"/>
              </a:ext>
            </a:extLst>
          </p:cNvPr>
          <p:cNvSpPr/>
          <p:nvPr/>
        </p:nvSpPr>
        <p:spPr>
          <a:xfrm>
            <a:off x="6599418" y="36190"/>
            <a:ext cx="140000" cy="140000"/>
          </a:xfrm>
          <a:prstGeom prst="ellipse">
            <a:avLst/>
          </a:prstGeom>
          <a:solidFill>
            <a:srgbClr val="BFBFBF"/>
          </a:solidFill>
          <a:ln w="57150" cap="flat" cmpd="sng" algn="ctr">
            <a:solidFill>
              <a:schemeClr val="bg1"/>
            </a:solidFill>
            <a:prstDash val="solid"/>
          </a:ln>
          <a:effectLst/>
        </p:spPr>
        <p:style>
          <a:lnRef idx="2">
            <a:scrgbClr r="0" g="0" b="0"/>
          </a:lnRef>
          <a:fillRef idx="1">
            <a:scrgbClr r="0" g="0" b="0"/>
          </a:fillRef>
          <a:effectRef idx="0">
            <a:scrgbClr r="0" g="0" b="0"/>
          </a:effectRef>
          <a:fontRef idx="minor">
            <a:schemeClr val="dk1">
              <a:hueOff val="0"/>
              <a:satOff val="0"/>
              <a:lumOff val="0"/>
              <a:alphaOff val="0"/>
            </a:schemeClr>
          </a:fontRef>
        </p:style>
        <p:txBody>
          <a:bodyPr/>
          <a:lstStyle/>
          <a:p>
            <a:pPr defTabSz="914355">
              <a:defRPr/>
            </a:pPr>
            <a:endParaRPr lang="en-US" kern="0">
              <a:solidFill>
                <a:srgbClr val="000000"/>
              </a:solidFill>
              <a:latin typeface="Arial" panose="020B0604020202020204" pitchFamily="34" charset="0"/>
              <a:cs typeface="Arial" panose="020B0604020202020204" pitchFamily="34" charset="0"/>
            </a:endParaRPr>
          </a:p>
        </p:txBody>
      </p:sp>
      <p:sp>
        <p:nvSpPr>
          <p:cNvPr id="65" name="Oval 64">
            <a:extLst>
              <a:ext uri="{FF2B5EF4-FFF2-40B4-BE49-F238E27FC236}">
                <a16:creationId xmlns:a16="http://schemas.microsoft.com/office/drawing/2014/main" id="{F3C1D320-17BA-4360-B502-0C96971CDCB7}"/>
              </a:ext>
            </a:extLst>
          </p:cNvPr>
          <p:cNvSpPr/>
          <p:nvPr/>
        </p:nvSpPr>
        <p:spPr>
          <a:xfrm>
            <a:off x="7268555" y="36190"/>
            <a:ext cx="140000" cy="140000"/>
          </a:xfrm>
          <a:prstGeom prst="ellipse">
            <a:avLst/>
          </a:prstGeom>
          <a:solidFill>
            <a:srgbClr val="BFBFBF"/>
          </a:solidFill>
          <a:ln w="57150" cap="flat" cmpd="sng" algn="ctr">
            <a:solidFill>
              <a:schemeClr val="bg1"/>
            </a:solidFill>
            <a:prstDash val="solid"/>
          </a:ln>
          <a:effectLst/>
        </p:spPr>
        <p:style>
          <a:lnRef idx="2">
            <a:scrgbClr r="0" g="0" b="0"/>
          </a:lnRef>
          <a:fillRef idx="1">
            <a:scrgbClr r="0" g="0" b="0"/>
          </a:fillRef>
          <a:effectRef idx="0">
            <a:scrgbClr r="0" g="0" b="0"/>
          </a:effectRef>
          <a:fontRef idx="minor">
            <a:schemeClr val="dk1">
              <a:hueOff val="0"/>
              <a:satOff val="0"/>
              <a:lumOff val="0"/>
              <a:alphaOff val="0"/>
            </a:schemeClr>
          </a:fontRef>
        </p:style>
        <p:txBody>
          <a:bodyPr/>
          <a:lstStyle/>
          <a:p>
            <a:pPr defTabSz="914355">
              <a:defRPr/>
            </a:pPr>
            <a:endParaRPr lang="en-US" kern="0">
              <a:solidFill>
                <a:srgbClr val="000000"/>
              </a:solidFill>
              <a:latin typeface="Arial" panose="020B0604020202020204" pitchFamily="34" charset="0"/>
              <a:cs typeface="Arial" panose="020B0604020202020204" pitchFamily="34" charset="0"/>
            </a:endParaRPr>
          </a:p>
        </p:txBody>
      </p:sp>
      <p:sp>
        <p:nvSpPr>
          <p:cNvPr id="66" name="Freeform 118">
            <a:extLst>
              <a:ext uri="{FF2B5EF4-FFF2-40B4-BE49-F238E27FC236}">
                <a16:creationId xmlns:a16="http://schemas.microsoft.com/office/drawing/2014/main" id="{0A348F84-4496-4F85-BFCD-367711243527}"/>
              </a:ext>
            </a:extLst>
          </p:cNvPr>
          <p:cNvSpPr/>
          <p:nvPr/>
        </p:nvSpPr>
        <p:spPr>
          <a:xfrm>
            <a:off x="7678182" y="220444"/>
            <a:ext cx="669137" cy="202775"/>
          </a:xfrm>
          <a:custGeom>
            <a:avLst/>
            <a:gdLst>
              <a:gd name="connsiteX0" fmla="*/ 0 w 5334581"/>
              <a:gd name="connsiteY0" fmla="*/ 0 h 370578"/>
              <a:gd name="connsiteX1" fmla="*/ 5334581 w 5334581"/>
              <a:gd name="connsiteY1" fmla="*/ 0 h 370578"/>
              <a:gd name="connsiteX2" fmla="*/ 5334581 w 5334581"/>
              <a:gd name="connsiteY2" fmla="*/ 370578 h 370578"/>
              <a:gd name="connsiteX3" fmla="*/ 0 w 5334581"/>
              <a:gd name="connsiteY3" fmla="*/ 370578 h 370578"/>
              <a:gd name="connsiteX4" fmla="*/ 0 w 5334581"/>
              <a:gd name="connsiteY4" fmla="*/ 0 h 3705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34581" h="370578">
                <a:moveTo>
                  <a:pt x="0" y="0"/>
                </a:moveTo>
                <a:lnTo>
                  <a:pt x="5334581" y="0"/>
                </a:lnTo>
                <a:lnTo>
                  <a:pt x="5334581" y="370578"/>
                </a:lnTo>
                <a:lnTo>
                  <a:pt x="0" y="370578"/>
                </a:lnTo>
                <a:lnTo>
                  <a:pt x="0" y="0"/>
                </a:lnTo>
                <a:close/>
              </a:path>
            </a:pathLst>
          </a:custGeom>
          <a:no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0" tIns="0" rIns="0" bIns="0" numCol="1" spcCol="1270" anchor="t" anchorCtr="0">
            <a:noAutofit/>
          </a:bodyPr>
          <a:lstStyle/>
          <a:p>
            <a:pPr algn="ctr" defTabSz="711164">
              <a:lnSpc>
                <a:spcPct val="90000"/>
              </a:lnSpc>
              <a:spcBef>
                <a:spcPct val="0"/>
              </a:spcBef>
              <a:spcAft>
                <a:spcPct val="35000"/>
              </a:spcAft>
              <a:defRPr/>
            </a:pPr>
            <a:r>
              <a:rPr lang="en-US" sz="825" b="1">
                <a:solidFill>
                  <a:srgbClr val="BFBFBF"/>
                </a:solidFill>
              </a:rPr>
              <a:t>Pilot Design</a:t>
            </a:r>
            <a:endParaRPr lang="en-US" sz="825">
              <a:solidFill>
                <a:srgbClr val="BFBFBF"/>
              </a:solidFill>
            </a:endParaRPr>
          </a:p>
        </p:txBody>
      </p:sp>
      <p:sp>
        <p:nvSpPr>
          <p:cNvPr id="67" name="Freeform 118">
            <a:extLst>
              <a:ext uri="{FF2B5EF4-FFF2-40B4-BE49-F238E27FC236}">
                <a16:creationId xmlns:a16="http://schemas.microsoft.com/office/drawing/2014/main" id="{3A1F6CAD-BBCA-4E34-8320-86DE4A81F173}"/>
              </a:ext>
            </a:extLst>
          </p:cNvPr>
          <p:cNvSpPr/>
          <p:nvPr/>
        </p:nvSpPr>
        <p:spPr>
          <a:xfrm>
            <a:off x="8353318" y="220444"/>
            <a:ext cx="824546" cy="338342"/>
          </a:xfrm>
          <a:custGeom>
            <a:avLst/>
            <a:gdLst>
              <a:gd name="connsiteX0" fmla="*/ 0 w 5334581"/>
              <a:gd name="connsiteY0" fmla="*/ 0 h 370578"/>
              <a:gd name="connsiteX1" fmla="*/ 5334581 w 5334581"/>
              <a:gd name="connsiteY1" fmla="*/ 0 h 370578"/>
              <a:gd name="connsiteX2" fmla="*/ 5334581 w 5334581"/>
              <a:gd name="connsiteY2" fmla="*/ 370578 h 370578"/>
              <a:gd name="connsiteX3" fmla="*/ 0 w 5334581"/>
              <a:gd name="connsiteY3" fmla="*/ 370578 h 370578"/>
              <a:gd name="connsiteX4" fmla="*/ 0 w 5334581"/>
              <a:gd name="connsiteY4" fmla="*/ 0 h 3705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34581" h="370578">
                <a:moveTo>
                  <a:pt x="0" y="0"/>
                </a:moveTo>
                <a:lnTo>
                  <a:pt x="5334581" y="0"/>
                </a:lnTo>
                <a:lnTo>
                  <a:pt x="5334581" y="370578"/>
                </a:lnTo>
                <a:lnTo>
                  <a:pt x="0" y="370578"/>
                </a:lnTo>
                <a:lnTo>
                  <a:pt x="0" y="0"/>
                </a:lnTo>
                <a:close/>
              </a:path>
            </a:pathLst>
          </a:custGeom>
          <a:no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0" tIns="0" rIns="0" bIns="0" numCol="1" spcCol="1270" anchor="t" anchorCtr="0">
            <a:noAutofit/>
          </a:bodyPr>
          <a:lstStyle/>
          <a:p>
            <a:pPr algn="ctr" defTabSz="711164">
              <a:lnSpc>
                <a:spcPct val="90000"/>
              </a:lnSpc>
              <a:spcBef>
                <a:spcPct val="0"/>
              </a:spcBef>
              <a:spcAft>
                <a:spcPct val="35000"/>
              </a:spcAft>
              <a:defRPr/>
            </a:pPr>
            <a:r>
              <a:rPr lang="en-US" sz="825" b="1">
                <a:solidFill>
                  <a:srgbClr val="BFBFBF"/>
                </a:solidFill>
              </a:rPr>
              <a:t>Additional info</a:t>
            </a:r>
          </a:p>
        </p:txBody>
      </p:sp>
      <p:sp>
        <p:nvSpPr>
          <p:cNvPr id="68" name="Oval 67">
            <a:extLst>
              <a:ext uri="{FF2B5EF4-FFF2-40B4-BE49-F238E27FC236}">
                <a16:creationId xmlns:a16="http://schemas.microsoft.com/office/drawing/2014/main" id="{31B94541-3461-4325-8F1A-3DE9FCB610A1}"/>
              </a:ext>
            </a:extLst>
          </p:cNvPr>
          <p:cNvSpPr/>
          <p:nvPr/>
        </p:nvSpPr>
        <p:spPr>
          <a:xfrm>
            <a:off x="7942750" y="36190"/>
            <a:ext cx="140000" cy="140000"/>
          </a:xfrm>
          <a:prstGeom prst="ellipse">
            <a:avLst/>
          </a:prstGeom>
          <a:solidFill>
            <a:srgbClr val="BFBFBF"/>
          </a:solidFill>
          <a:ln w="57150" cap="flat" cmpd="sng" algn="ctr">
            <a:solidFill>
              <a:schemeClr val="bg1"/>
            </a:solidFill>
            <a:prstDash val="solid"/>
          </a:ln>
          <a:effectLst/>
        </p:spPr>
        <p:style>
          <a:lnRef idx="2">
            <a:scrgbClr r="0" g="0" b="0"/>
          </a:lnRef>
          <a:fillRef idx="1">
            <a:scrgbClr r="0" g="0" b="0"/>
          </a:fillRef>
          <a:effectRef idx="0">
            <a:scrgbClr r="0" g="0" b="0"/>
          </a:effectRef>
          <a:fontRef idx="minor">
            <a:schemeClr val="dk1">
              <a:hueOff val="0"/>
              <a:satOff val="0"/>
              <a:lumOff val="0"/>
              <a:alphaOff val="0"/>
            </a:schemeClr>
          </a:fontRef>
        </p:style>
        <p:txBody>
          <a:bodyPr/>
          <a:lstStyle/>
          <a:p>
            <a:pPr defTabSz="914355">
              <a:defRPr/>
            </a:pPr>
            <a:endParaRPr lang="en-US" kern="0">
              <a:solidFill>
                <a:srgbClr val="000000"/>
              </a:solidFill>
              <a:latin typeface="Arial" panose="020B0604020202020204" pitchFamily="34" charset="0"/>
              <a:cs typeface="Arial" panose="020B0604020202020204" pitchFamily="34" charset="0"/>
            </a:endParaRPr>
          </a:p>
        </p:txBody>
      </p:sp>
      <p:sp>
        <p:nvSpPr>
          <p:cNvPr id="69" name="Oval 68">
            <a:extLst>
              <a:ext uri="{FF2B5EF4-FFF2-40B4-BE49-F238E27FC236}">
                <a16:creationId xmlns:a16="http://schemas.microsoft.com/office/drawing/2014/main" id="{FA418692-7A0F-4756-9F92-19E4B70FEA88}"/>
              </a:ext>
            </a:extLst>
          </p:cNvPr>
          <p:cNvSpPr/>
          <p:nvPr/>
        </p:nvSpPr>
        <p:spPr>
          <a:xfrm>
            <a:off x="8617886" y="36190"/>
            <a:ext cx="140000" cy="140000"/>
          </a:xfrm>
          <a:prstGeom prst="ellipse">
            <a:avLst/>
          </a:prstGeom>
          <a:solidFill>
            <a:srgbClr val="BFBFBF"/>
          </a:solidFill>
          <a:ln w="57150" cap="flat" cmpd="sng" algn="ctr">
            <a:solidFill>
              <a:schemeClr val="bg1"/>
            </a:solidFill>
            <a:prstDash val="solid"/>
          </a:ln>
          <a:effectLst/>
        </p:spPr>
        <p:style>
          <a:lnRef idx="2">
            <a:scrgbClr r="0" g="0" b="0"/>
          </a:lnRef>
          <a:fillRef idx="1">
            <a:scrgbClr r="0" g="0" b="0"/>
          </a:fillRef>
          <a:effectRef idx="0">
            <a:scrgbClr r="0" g="0" b="0"/>
          </a:effectRef>
          <a:fontRef idx="minor">
            <a:schemeClr val="dk1">
              <a:hueOff val="0"/>
              <a:satOff val="0"/>
              <a:lumOff val="0"/>
              <a:alphaOff val="0"/>
            </a:schemeClr>
          </a:fontRef>
        </p:style>
        <p:txBody>
          <a:bodyPr/>
          <a:lstStyle/>
          <a:p>
            <a:pPr defTabSz="914355">
              <a:defRPr/>
            </a:pPr>
            <a:endParaRPr lang="en-US" kern="0">
              <a:solidFill>
                <a:srgbClr val="000000"/>
              </a:solidFill>
              <a:latin typeface="Arial" panose="020B0604020202020204" pitchFamily="34" charset="0"/>
              <a:cs typeface="Arial" panose="020B0604020202020204" pitchFamily="34" charset="0"/>
            </a:endParaRPr>
          </a:p>
        </p:txBody>
      </p:sp>
      <p:sp>
        <p:nvSpPr>
          <p:cNvPr id="20" name="Freeform 118">
            <a:extLst>
              <a:ext uri="{FF2B5EF4-FFF2-40B4-BE49-F238E27FC236}">
                <a16:creationId xmlns:a16="http://schemas.microsoft.com/office/drawing/2014/main" id="{58CD14E8-3FC4-CA46-B86A-6DE5A064DFDE}"/>
              </a:ext>
            </a:extLst>
          </p:cNvPr>
          <p:cNvSpPr/>
          <p:nvPr/>
        </p:nvSpPr>
        <p:spPr>
          <a:xfrm>
            <a:off x="6337379" y="220444"/>
            <a:ext cx="669137" cy="202775"/>
          </a:xfrm>
          <a:custGeom>
            <a:avLst/>
            <a:gdLst>
              <a:gd name="connsiteX0" fmla="*/ 0 w 5334581"/>
              <a:gd name="connsiteY0" fmla="*/ 0 h 370578"/>
              <a:gd name="connsiteX1" fmla="*/ 5334581 w 5334581"/>
              <a:gd name="connsiteY1" fmla="*/ 0 h 370578"/>
              <a:gd name="connsiteX2" fmla="*/ 5334581 w 5334581"/>
              <a:gd name="connsiteY2" fmla="*/ 370578 h 370578"/>
              <a:gd name="connsiteX3" fmla="*/ 0 w 5334581"/>
              <a:gd name="connsiteY3" fmla="*/ 370578 h 370578"/>
              <a:gd name="connsiteX4" fmla="*/ 0 w 5334581"/>
              <a:gd name="connsiteY4" fmla="*/ 0 h 3705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34581" h="370578">
                <a:moveTo>
                  <a:pt x="0" y="0"/>
                </a:moveTo>
                <a:lnTo>
                  <a:pt x="5334581" y="0"/>
                </a:lnTo>
                <a:lnTo>
                  <a:pt x="5334581" y="370578"/>
                </a:lnTo>
                <a:lnTo>
                  <a:pt x="0" y="370578"/>
                </a:lnTo>
                <a:lnTo>
                  <a:pt x="0" y="0"/>
                </a:lnTo>
                <a:close/>
              </a:path>
            </a:pathLst>
          </a:custGeom>
          <a:no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0" tIns="0" rIns="0" bIns="0" numCol="1" spcCol="1270" anchor="t" anchorCtr="0">
            <a:noAutofit/>
          </a:bodyPr>
          <a:lstStyle/>
          <a:p>
            <a:pPr algn="ctr" defTabSz="711164">
              <a:lnSpc>
                <a:spcPct val="90000"/>
              </a:lnSpc>
              <a:spcBef>
                <a:spcPct val="0"/>
              </a:spcBef>
              <a:spcAft>
                <a:spcPct val="35000"/>
              </a:spcAft>
              <a:defRPr/>
            </a:pPr>
            <a:r>
              <a:rPr lang="en-US" sz="825" b="1">
                <a:solidFill>
                  <a:srgbClr val="BFBFBF"/>
                </a:solidFill>
              </a:rPr>
              <a:t>Team</a:t>
            </a:r>
            <a:endParaRPr lang="en-US" sz="825">
              <a:solidFill>
                <a:srgbClr val="BFBFBF"/>
              </a:solidFill>
            </a:endParaRPr>
          </a:p>
        </p:txBody>
      </p:sp>
      <p:sp>
        <p:nvSpPr>
          <p:cNvPr id="21" name="Freeform 118">
            <a:extLst>
              <a:ext uri="{FF2B5EF4-FFF2-40B4-BE49-F238E27FC236}">
                <a16:creationId xmlns:a16="http://schemas.microsoft.com/office/drawing/2014/main" id="{B8090766-21BE-8C40-BD71-8C4EE1F9BC69}"/>
              </a:ext>
            </a:extLst>
          </p:cNvPr>
          <p:cNvSpPr/>
          <p:nvPr/>
        </p:nvSpPr>
        <p:spPr>
          <a:xfrm>
            <a:off x="7015044" y="210090"/>
            <a:ext cx="669137" cy="202775"/>
          </a:xfrm>
          <a:custGeom>
            <a:avLst/>
            <a:gdLst>
              <a:gd name="connsiteX0" fmla="*/ 0 w 5334581"/>
              <a:gd name="connsiteY0" fmla="*/ 0 h 370578"/>
              <a:gd name="connsiteX1" fmla="*/ 5334581 w 5334581"/>
              <a:gd name="connsiteY1" fmla="*/ 0 h 370578"/>
              <a:gd name="connsiteX2" fmla="*/ 5334581 w 5334581"/>
              <a:gd name="connsiteY2" fmla="*/ 370578 h 370578"/>
              <a:gd name="connsiteX3" fmla="*/ 0 w 5334581"/>
              <a:gd name="connsiteY3" fmla="*/ 370578 h 370578"/>
              <a:gd name="connsiteX4" fmla="*/ 0 w 5334581"/>
              <a:gd name="connsiteY4" fmla="*/ 0 h 3705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34581" h="370578">
                <a:moveTo>
                  <a:pt x="0" y="0"/>
                </a:moveTo>
                <a:lnTo>
                  <a:pt x="5334581" y="0"/>
                </a:lnTo>
                <a:lnTo>
                  <a:pt x="5334581" y="370578"/>
                </a:lnTo>
                <a:lnTo>
                  <a:pt x="0" y="370578"/>
                </a:lnTo>
                <a:lnTo>
                  <a:pt x="0" y="0"/>
                </a:lnTo>
                <a:close/>
              </a:path>
            </a:pathLst>
          </a:custGeom>
          <a:no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0" tIns="0" rIns="0" bIns="0" numCol="1" spcCol="1270" anchor="t" anchorCtr="0">
            <a:noAutofit/>
          </a:bodyPr>
          <a:lstStyle/>
          <a:p>
            <a:pPr algn="ctr" defTabSz="711164">
              <a:lnSpc>
                <a:spcPct val="90000"/>
              </a:lnSpc>
              <a:spcBef>
                <a:spcPct val="0"/>
              </a:spcBef>
              <a:spcAft>
                <a:spcPct val="35000"/>
              </a:spcAft>
              <a:defRPr/>
            </a:pPr>
            <a:r>
              <a:rPr lang="en-US" sz="825" b="1" dirty="0">
                <a:solidFill>
                  <a:srgbClr val="BFBFBF"/>
                </a:solidFill>
              </a:rPr>
              <a:t>Stage</a:t>
            </a:r>
            <a:endParaRPr lang="en-US" sz="825" dirty="0">
              <a:solidFill>
                <a:srgbClr val="BFBFBF"/>
              </a:solidFill>
            </a:endParaRPr>
          </a:p>
        </p:txBody>
      </p:sp>
    </p:spTree>
    <p:extLst>
      <p:ext uri="{BB962C8B-B14F-4D97-AF65-F5344CB8AC3E}">
        <p14:creationId xmlns:p14="http://schemas.microsoft.com/office/powerpoint/2010/main" val="22306003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49B8B920-5630-4C87-942A-9AB83ECAD55D}"/>
              </a:ext>
            </a:extLst>
          </p:cNvPr>
          <p:cNvSpPr>
            <a:spLocks noGrp="1"/>
          </p:cNvSpPr>
          <p:nvPr>
            <p:ph type="body" sz="quarter" idx="12"/>
          </p:nvPr>
        </p:nvSpPr>
        <p:spPr/>
        <p:txBody>
          <a:bodyPr/>
          <a:lstStyle/>
          <a:p>
            <a:endParaRPr lang="en-US"/>
          </a:p>
        </p:txBody>
      </p:sp>
      <p:graphicFrame>
        <p:nvGraphicFramePr>
          <p:cNvPr id="6" name="Content Placeholder 4">
            <a:extLst>
              <a:ext uri="{FF2B5EF4-FFF2-40B4-BE49-F238E27FC236}">
                <a16:creationId xmlns:a16="http://schemas.microsoft.com/office/drawing/2014/main" id="{841DD81F-2039-4B26-86FA-9C6B3CA5A2A8}"/>
              </a:ext>
            </a:extLst>
          </p:cNvPr>
          <p:cNvGraphicFramePr>
            <a:graphicFrameLocks/>
          </p:cNvGraphicFramePr>
          <p:nvPr>
            <p:extLst>
              <p:ext uri="{D42A27DB-BD31-4B8C-83A1-F6EECF244321}">
                <p14:modId xmlns:p14="http://schemas.microsoft.com/office/powerpoint/2010/main" val="4192088007"/>
              </p:ext>
            </p:extLst>
          </p:nvPr>
        </p:nvGraphicFramePr>
        <p:xfrm>
          <a:off x="182562" y="1434735"/>
          <a:ext cx="8778875" cy="1036320"/>
        </p:xfrm>
        <a:graphic>
          <a:graphicData uri="http://schemas.openxmlformats.org/drawingml/2006/table">
            <a:tbl>
              <a:tblPr firstRow="1" bandRow="1">
                <a:tableStyleId>{5C22544A-7EE6-4342-B048-85BDC9FD1C3A}</a:tableStyleId>
              </a:tblPr>
              <a:tblGrid>
                <a:gridCol w="8778875">
                  <a:extLst>
                    <a:ext uri="{9D8B030D-6E8A-4147-A177-3AD203B41FA5}">
                      <a16:colId xmlns:a16="http://schemas.microsoft.com/office/drawing/2014/main" val="4247783948"/>
                    </a:ext>
                  </a:extLst>
                </a:gridCol>
              </a:tblGrid>
              <a:tr h="285087">
                <a:tc>
                  <a:txBody>
                    <a:bodyPr/>
                    <a:lstStyle/>
                    <a:p>
                      <a:r>
                        <a:rPr lang="en-US">
                          <a:solidFill>
                            <a:schemeClr val="accent1"/>
                          </a:solidFill>
                        </a:rPr>
                        <a:t>Topics and Questions to Consider</a:t>
                      </a:r>
                    </a:p>
                  </a:txBody>
                  <a:tcPr>
                    <a:lnL w="12700" cmpd="sng">
                      <a:noFill/>
                    </a:lnL>
                    <a:lnR w="12700" cmpd="sng">
                      <a:noFill/>
                    </a:lnR>
                    <a:lnT w="12700" cmpd="sng">
                      <a:noFill/>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0998017"/>
                  </a:ext>
                </a:extLst>
              </a:tr>
              <a:tr h="629237">
                <a:tc>
                  <a:txBody>
                    <a:bodyPr/>
                    <a:lstStyle/>
                    <a:p>
                      <a:pPr marL="171450" indent="-171450">
                        <a:buFont typeface="Arial" panose="020B0604020202020204" pitchFamily="34" charset="0"/>
                        <a:buChar char="•"/>
                      </a:pPr>
                      <a:r>
                        <a:rPr lang="en-US" sz="1400" dirty="0">
                          <a:solidFill>
                            <a:schemeClr val="accent1"/>
                          </a:solidFill>
                        </a:rPr>
                        <a:t>Why should your solution be selected? </a:t>
                      </a:r>
                    </a:p>
                    <a:p>
                      <a:pPr marL="171450" indent="-171450">
                        <a:buFont typeface="Arial" panose="020B0604020202020204" pitchFamily="34" charset="0"/>
                        <a:buChar char="•"/>
                      </a:pPr>
                      <a:r>
                        <a:rPr lang="en-US" sz="1400" dirty="0">
                          <a:solidFill>
                            <a:schemeClr val="accent1"/>
                          </a:solidFill>
                          <a:cs typeface="Arial"/>
                        </a:rPr>
                        <a:t>What would be the impact of your solution if it was implemented at scale?</a:t>
                      </a:r>
                    </a:p>
                    <a:p>
                      <a:pPr marL="171450" indent="-171450">
                        <a:buFont typeface="Arial" panose="020B0604020202020204" pitchFamily="34" charset="0"/>
                        <a:buChar char="•"/>
                      </a:pPr>
                      <a:r>
                        <a:rPr lang="en-US" sz="1400" dirty="0">
                          <a:solidFill>
                            <a:schemeClr val="accent1"/>
                          </a:solidFill>
                        </a:rPr>
                        <a:t>How will your solution contribute to building the beneficial agriculture system of the future?</a:t>
                      </a:r>
                      <a:endParaRPr lang="en-US" sz="1400" dirty="0">
                        <a:solidFill>
                          <a:schemeClr val="accent1"/>
                        </a:solidFill>
                        <a:cs typeface="Arial"/>
                      </a:endParaRPr>
                    </a:p>
                  </a:txBody>
                  <a:tcPr>
                    <a:lnL w="12700" cmpd="sng">
                      <a:noFill/>
                    </a:lnL>
                    <a:lnR w="12700" cmpd="sng">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49652532"/>
                  </a:ext>
                </a:extLst>
              </a:tr>
            </a:tbl>
          </a:graphicData>
        </a:graphic>
      </p:graphicFrame>
      <p:sp>
        <p:nvSpPr>
          <p:cNvPr id="9" name="Title 1">
            <a:extLst>
              <a:ext uri="{FF2B5EF4-FFF2-40B4-BE49-F238E27FC236}">
                <a16:creationId xmlns:a16="http://schemas.microsoft.com/office/drawing/2014/main" id="{75A71CF9-E500-40F8-B557-E7C0EC0E0C7B}"/>
              </a:ext>
            </a:extLst>
          </p:cNvPr>
          <p:cNvSpPr>
            <a:spLocks noGrp="1"/>
          </p:cNvSpPr>
          <p:nvPr>
            <p:ph type="title"/>
          </p:nvPr>
        </p:nvSpPr>
        <p:spPr>
          <a:xfrm>
            <a:off x="182880" y="356460"/>
            <a:ext cx="8778240" cy="401648"/>
          </a:xfrm>
        </p:spPr>
        <p:txBody>
          <a:bodyPr/>
          <a:lstStyle/>
          <a:p>
            <a:r>
              <a:rPr lang="en-US"/>
              <a:t>Impact</a:t>
            </a:r>
          </a:p>
        </p:txBody>
      </p:sp>
      <p:cxnSp>
        <p:nvCxnSpPr>
          <p:cNvPr id="10" name="Straight Connector 9">
            <a:extLst>
              <a:ext uri="{FF2B5EF4-FFF2-40B4-BE49-F238E27FC236}">
                <a16:creationId xmlns:a16="http://schemas.microsoft.com/office/drawing/2014/main" id="{4C2EBD1A-5F9C-44A8-8FDD-BE75B3FC5073}"/>
              </a:ext>
            </a:extLst>
          </p:cNvPr>
          <p:cNvCxnSpPr>
            <a:cxnSpLocks/>
            <a:stCxn id="11" idx="2"/>
            <a:endCxn id="24" idx="6"/>
          </p:cNvCxnSpPr>
          <p:nvPr/>
        </p:nvCxnSpPr>
        <p:spPr>
          <a:xfrm>
            <a:off x="4511692" y="106190"/>
            <a:ext cx="4246194" cy="0"/>
          </a:xfrm>
          <a:prstGeom prst="line">
            <a:avLst/>
          </a:prstGeom>
          <a:ln w="28575">
            <a:solidFill>
              <a:srgbClr val="00567C"/>
            </a:solidFill>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7EDECFBA-2973-4D4F-9F7F-2CB545202D37}"/>
              </a:ext>
            </a:extLst>
          </p:cNvPr>
          <p:cNvSpPr/>
          <p:nvPr/>
        </p:nvSpPr>
        <p:spPr>
          <a:xfrm>
            <a:off x="4511692" y="36190"/>
            <a:ext cx="140000" cy="140000"/>
          </a:xfrm>
          <a:prstGeom prst="ellipse">
            <a:avLst/>
          </a:prstGeom>
          <a:solidFill>
            <a:srgbClr val="BFBFBF"/>
          </a:solidFill>
          <a:ln w="57150" cap="flat" cmpd="sng" algn="ctr">
            <a:solidFill>
              <a:schemeClr val="bg1"/>
            </a:solidFill>
            <a:prstDash val="solid"/>
          </a:ln>
          <a:effectLst/>
        </p:spPr>
        <p:style>
          <a:lnRef idx="2">
            <a:scrgbClr r="0" g="0" b="0"/>
          </a:lnRef>
          <a:fillRef idx="1">
            <a:scrgbClr r="0" g="0" b="0"/>
          </a:fillRef>
          <a:effectRef idx="0">
            <a:scrgbClr r="0" g="0" b="0"/>
          </a:effectRef>
          <a:fontRef idx="minor">
            <a:schemeClr val="dk1">
              <a:hueOff val="0"/>
              <a:satOff val="0"/>
              <a:lumOff val="0"/>
              <a:alphaOff val="0"/>
            </a:schemeClr>
          </a:fontRef>
        </p:style>
        <p:txBody>
          <a:bodyPr/>
          <a:lstStyle/>
          <a:p>
            <a:pPr defTabSz="914355">
              <a:defRPr/>
            </a:pPr>
            <a:endParaRPr lang="en-US" kern="0">
              <a:solidFill>
                <a:srgbClr val="000000"/>
              </a:solidFill>
              <a:latin typeface="Arial" panose="020B0604020202020204" pitchFamily="34" charset="0"/>
              <a:cs typeface="Arial" panose="020B0604020202020204" pitchFamily="34" charset="0"/>
            </a:endParaRPr>
          </a:p>
        </p:txBody>
      </p:sp>
      <p:sp>
        <p:nvSpPr>
          <p:cNvPr id="12" name="Freeform 118">
            <a:extLst>
              <a:ext uri="{FF2B5EF4-FFF2-40B4-BE49-F238E27FC236}">
                <a16:creationId xmlns:a16="http://schemas.microsoft.com/office/drawing/2014/main" id="{35DE41C7-F042-4683-85E0-308970D43303}"/>
              </a:ext>
            </a:extLst>
          </p:cNvPr>
          <p:cNvSpPr/>
          <p:nvPr/>
        </p:nvSpPr>
        <p:spPr>
          <a:xfrm>
            <a:off x="4293987" y="220444"/>
            <a:ext cx="553006" cy="202775"/>
          </a:xfrm>
          <a:custGeom>
            <a:avLst/>
            <a:gdLst>
              <a:gd name="connsiteX0" fmla="*/ 0 w 5334581"/>
              <a:gd name="connsiteY0" fmla="*/ 0 h 370578"/>
              <a:gd name="connsiteX1" fmla="*/ 5334581 w 5334581"/>
              <a:gd name="connsiteY1" fmla="*/ 0 h 370578"/>
              <a:gd name="connsiteX2" fmla="*/ 5334581 w 5334581"/>
              <a:gd name="connsiteY2" fmla="*/ 370578 h 370578"/>
              <a:gd name="connsiteX3" fmla="*/ 0 w 5334581"/>
              <a:gd name="connsiteY3" fmla="*/ 370578 h 370578"/>
              <a:gd name="connsiteX4" fmla="*/ 0 w 5334581"/>
              <a:gd name="connsiteY4" fmla="*/ 0 h 3705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34581" h="370578">
                <a:moveTo>
                  <a:pt x="0" y="0"/>
                </a:moveTo>
                <a:lnTo>
                  <a:pt x="5334581" y="0"/>
                </a:lnTo>
                <a:lnTo>
                  <a:pt x="5334581" y="370578"/>
                </a:lnTo>
                <a:lnTo>
                  <a:pt x="0" y="370578"/>
                </a:lnTo>
                <a:lnTo>
                  <a:pt x="0" y="0"/>
                </a:lnTo>
                <a:close/>
              </a:path>
            </a:pathLst>
          </a:custGeom>
          <a:no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0" tIns="0" rIns="0" bIns="0" numCol="1" spcCol="1270" anchor="t" anchorCtr="0">
            <a:noAutofit/>
          </a:bodyPr>
          <a:lstStyle/>
          <a:p>
            <a:pPr algn="ctr" defTabSz="711164">
              <a:lnSpc>
                <a:spcPct val="90000"/>
              </a:lnSpc>
              <a:spcBef>
                <a:spcPct val="0"/>
              </a:spcBef>
              <a:spcAft>
                <a:spcPct val="35000"/>
              </a:spcAft>
              <a:defRPr/>
            </a:pPr>
            <a:r>
              <a:rPr lang="en-US" sz="825" b="1">
                <a:solidFill>
                  <a:srgbClr val="BFBFBF"/>
                </a:solidFill>
              </a:rPr>
              <a:t>Overview</a:t>
            </a:r>
            <a:endParaRPr lang="en-US" sz="825">
              <a:solidFill>
                <a:srgbClr val="BFBFBF"/>
              </a:solidFill>
            </a:endParaRPr>
          </a:p>
        </p:txBody>
      </p:sp>
      <p:sp>
        <p:nvSpPr>
          <p:cNvPr id="13" name="Freeform 118">
            <a:extLst>
              <a:ext uri="{FF2B5EF4-FFF2-40B4-BE49-F238E27FC236}">
                <a16:creationId xmlns:a16="http://schemas.microsoft.com/office/drawing/2014/main" id="{E379E9BD-2172-4E64-AE6F-73E4E670AC15}"/>
              </a:ext>
            </a:extLst>
          </p:cNvPr>
          <p:cNvSpPr/>
          <p:nvPr/>
        </p:nvSpPr>
        <p:spPr>
          <a:xfrm>
            <a:off x="5007780" y="220444"/>
            <a:ext cx="553006" cy="202775"/>
          </a:xfrm>
          <a:custGeom>
            <a:avLst/>
            <a:gdLst>
              <a:gd name="connsiteX0" fmla="*/ 0 w 5334581"/>
              <a:gd name="connsiteY0" fmla="*/ 0 h 370578"/>
              <a:gd name="connsiteX1" fmla="*/ 5334581 w 5334581"/>
              <a:gd name="connsiteY1" fmla="*/ 0 h 370578"/>
              <a:gd name="connsiteX2" fmla="*/ 5334581 w 5334581"/>
              <a:gd name="connsiteY2" fmla="*/ 370578 h 370578"/>
              <a:gd name="connsiteX3" fmla="*/ 0 w 5334581"/>
              <a:gd name="connsiteY3" fmla="*/ 370578 h 370578"/>
              <a:gd name="connsiteX4" fmla="*/ 0 w 5334581"/>
              <a:gd name="connsiteY4" fmla="*/ 0 h 3705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34581" h="370578">
                <a:moveTo>
                  <a:pt x="0" y="0"/>
                </a:moveTo>
                <a:lnTo>
                  <a:pt x="5334581" y="0"/>
                </a:lnTo>
                <a:lnTo>
                  <a:pt x="5334581" y="370578"/>
                </a:lnTo>
                <a:lnTo>
                  <a:pt x="0" y="370578"/>
                </a:lnTo>
                <a:lnTo>
                  <a:pt x="0" y="0"/>
                </a:lnTo>
                <a:close/>
              </a:path>
            </a:pathLst>
          </a:custGeom>
          <a:no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0" tIns="0" rIns="0" bIns="0" numCol="1" spcCol="1270" anchor="t" anchorCtr="0">
            <a:noAutofit/>
          </a:bodyPr>
          <a:lstStyle/>
          <a:p>
            <a:pPr algn="ctr" defTabSz="711164">
              <a:lnSpc>
                <a:spcPct val="90000"/>
              </a:lnSpc>
              <a:spcBef>
                <a:spcPct val="0"/>
              </a:spcBef>
              <a:spcAft>
                <a:spcPct val="35000"/>
              </a:spcAft>
              <a:defRPr/>
            </a:pPr>
            <a:r>
              <a:rPr lang="en-US" sz="825" b="1">
                <a:solidFill>
                  <a:schemeClr val="bg1">
                    <a:lumMod val="75000"/>
                  </a:schemeClr>
                </a:solidFill>
              </a:rPr>
              <a:t>Solution</a:t>
            </a:r>
            <a:endParaRPr lang="en-US" sz="825">
              <a:solidFill>
                <a:schemeClr val="bg1">
                  <a:lumMod val="75000"/>
                </a:schemeClr>
              </a:solidFill>
            </a:endParaRPr>
          </a:p>
        </p:txBody>
      </p:sp>
      <p:sp>
        <p:nvSpPr>
          <p:cNvPr id="14" name="Freeform 118">
            <a:extLst>
              <a:ext uri="{FF2B5EF4-FFF2-40B4-BE49-F238E27FC236}">
                <a16:creationId xmlns:a16="http://schemas.microsoft.com/office/drawing/2014/main" id="{78AADC3E-BA93-4E61-9D42-013942A8CC87}"/>
              </a:ext>
            </a:extLst>
          </p:cNvPr>
          <p:cNvSpPr/>
          <p:nvPr/>
        </p:nvSpPr>
        <p:spPr>
          <a:xfrm>
            <a:off x="5659714" y="220444"/>
            <a:ext cx="669137" cy="202775"/>
          </a:xfrm>
          <a:custGeom>
            <a:avLst/>
            <a:gdLst>
              <a:gd name="connsiteX0" fmla="*/ 0 w 5334581"/>
              <a:gd name="connsiteY0" fmla="*/ 0 h 370578"/>
              <a:gd name="connsiteX1" fmla="*/ 5334581 w 5334581"/>
              <a:gd name="connsiteY1" fmla="*/ 0 h 370578"/>
              <a:gd name="connsiteX2" fmla="*/ 5334581 w 5334581"/>
              <a:gd name="connsiteY2" fmla="*/ 370578 h 370578"/>
              <a:gd name="connsiteX3" fmla="*/ 0 w 5334581"/>
              <a:gd name="connsiteY3" fmla="*/ 370578 h 370578"/>
              <a:gd name="connsiteX4" fmla="*/ 0 w 5334581"/>
              <a:gd name="connsiteY4" fmla="*/ 0 h 3705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34581" h="370578">
                <a:moveTo>
                  <a:pt x="0" y="0"/>
                </a:moveTo>
                <a:lnTo>
                  <a:pt x="5334581" y="0"/>
                </a:lnTo>
                <a:lnTo>
                  <a:pt x="5334581" y="370578"/>
                </a:lnTo>
                <a:lnTo>
                  <a:pt x="0" y="370578"/>
                </a:lnTo>
                <a:lnTo>
                  <a:pt x="0" y="0"/>
                </a:lnTo>
                <a:close/>
              </a:path>
            </a:pathLst>
          </a:custGeom>
          <a:no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0" tIns="0" rIns="0" bIns="0" numCol="1" spcCol="1270" anchor="t" anchorCtr="0">
            <a:noAutofit/>
          </a:bodyPr>
          <a:lstStyle/>
          <a:p>
            <a:pPr algn="ctr" defTabSz="711164">
              <a:lnSpc>
                <a:spcPct val="90000"/>
              </a:lnSpc>
              <a:spcBef>
                <a:spcPct val="0"/>
              </a:spcBef>
              <a:spcAft>
                <a:spcPct val="35000"/>
              </a:spcAft>
              <a:defRPr/>
            </a:pPr>
            <a:r>
              <a:rPr lang="en-US" sz="825" b="1">
                <a:solidFill>
                  <a:schemeClr val="accent2"/>
                </a:solidFill>
              </a:rPr>
              <a:t>Impact</a:t>
            </a:r>
            <a:endParaRPr lang="en-US" sz="825">
              <a:solidFill>
                <a:schemeClr val="accent2"/>
              </a:solidFill>
            </a:endParaRPr>
          </a:p>
        </p:txBody>
      </p:sp>
      <p:sp>
        <p:nvSpPr>
          <p:cNvPr id="16" name="Freeform 118">
            <a:extLst>
              <a:ext uri="{FF2B5EF4-FFF2-40B4-BE49-F238E27FC236}">
                <a16:creationId xmlns:a16="http://schemas.microsoft.com/office/drawing/2014/main" id="{81ADB4A1-4AC3-4BA9-99FD-2A6037723D7B}"/>
              </a:ext>
            </a:extLst>
          </p:cNvPr>
          <p:cNvSpPr/>
          <p:nvPr/>
        </p:nvSpPr>
        <p:spPr>
          <a:xfrm>
            <a:off x="6337379" y="220444"/>
            <a:ext cx="669137" cy="202775"/>
          </a:xfrm>
          <a:custGeom>
            <a:avLst/>
            <a:gdLst>
              <a:gd name="connsiteX0" fmla="*/ 0 w 5334581"/>
              <a:gd name="connsiteY0" fmla="*/ 0 h 370578"/>
              <a:gd name="connsiteX1" fmla="*/ 5334581 w 5334581"/>
              <a:gd name="connsiteY1" fmla="*/ 0 h 370578"/>
              <a:gd name="connsiteX2" fmla="*/ 5334581 w 5334581"/>
              <a:gd name="connsiteY2" fmla="*/ 370578 h 370578"/>
              <a:gd name="connsiteX3" fmla="*/ 0 w 5334581"/>
              <a:gd name="connsiteY3" fmla="*/ 370578 h 370578"/>
              <a:gd name="connsiteX4" fmla="*/ 0 w 5334581"/>
              <a:gd name="connsiteY4" fmla="*/ 0 h 3705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34581" h="370578">
                <a:moveTo>
                  <a:pt x="0" y="0"/>
                </a:moveTo>
                <a:lnTo>
                  <a:pt x="5334581" y="0"/>
                </a:lnTo>
                <a:lnTo>
                  <a:pt x="5334581" y="370578"/>
                </a:lnTo>
                <a:lnTo>
                  <a:pt x="0" y="370578"/>
                </a:lnTo>
                <a:lnTo>
                  <a:pt x="0" y="0"/>
                </a:lnTo>
                <a:close/>
              </a:path>
            </a:pathLst>
          </a:custGeom>
          <a:no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0" tIns="0" rIns="0" bIns="0" numCol="1" spcCol="1270" anchor="t" anchorCtr="0">
            <a:noAutofit/>
          </a:bodyPr>
          <a:lstStyle/>
          <a:p>
            <a:pPr algn="ctr" defTabSz="711164">
              <a:lnSpc>
                <a:spcPct val="90000"/>
              </a:lnSpc>
              <a:spcBef>
                <a:spcPct val="0"/>
              </a:spcBef>
              <a:spcAft>
                <a:spcPct val="35000"/>
              </a:spcAft>
              <a:defRPr/>
            </a:pPr>
            <a:r>
              <a:rPr lang="en-US" sz="825" b="1" dirty="0">
                <a:solidFill>
                  <a:srgbClr val="BFBFBF"/>
                </a:solidFill>
              </a:rPr>
              <a:t>Team</a:t>
            </a:r>
            <a:endParaRPr lang="en-US" sz="825" dirty="0">
              <a:solidFill>
                <a:srgbClr val="BFBFBF"/>
              </a:solidFill>
            </a:endParaRPr>
          </a:p>
        </p:txBody>
      </p:sp>
      <p:sp>
        <p:nvSpPr>
          <p:cNvPr id="17" name="Oval 16">
            <a:extLst>
              <a:ext uri="{FF2B5EF4-FFF2-40B4-BE49-F238E27FC236}">
                <a16:creationId xmlns:a16="http://schemas.microsoft.com/office/drawing/2014/main" id="{B75F0AFD-F458-4A59-A84F-2B70CDBC0889}"/>
              </a:ext>
            </a:extLst>
          </p:cNvPr>
          <p:cNvSpPr/>
          <p:nvPr/>
        </p:nvSpPr>
        <p:spPr>
          <a:xfrm>
            <a:off x="5214282" y="36190"/>
            <a:ext cx="140000" cy="140000"/>
          </a:xfrm>
          <a:prstGeom prst="ellipse">
            <a:avLst/>
          </a:prstGeom>
          <a:solidFill>
            <a:schemeClr val="bg1">
              <a:lumMod val="75000"/>
            </a:schemeClr>
          </a:solidFill>
          <a:ln w="57150" cap="flat" cmpd="sng" algn="ctr">
            <a:solidFill>
              <a:schemeClr val="bg1"/>
            </a:solidFill>
            <a:prstDash val="solid"/>
          </a:ln>
          <a:effectLst/>
        </p:spPr>
        <p:style>
          <a:lnRef idx="2">
            <a:scrgbClr r="0" g="0" b="0"/>
          </a:lnRef>
          <a:fillRef idx="1">
            <a:scrgbClr r="0" g="0" b="0"/>
          </a:fillRef>
          <a:effectRef idx="0">
            <a:scrgbClr r="0" g="0" b="0"/>
          </a:effectRef>
          <a:fontRef idx="minor">
            <a:schemeClr val="dk1">
              <a:hueOff val="0"/>
              <a:satOff val="0"/>
              <a:lumOff val="0"/>
              <a:alphaOff val="0"/>
            </a:schemeClr>
          </a:fontRef>
        </p:style>
        <p:txBody>
          <a:bodyPr/>
          <a:lstStyle/>
          <a:p>
            <a:pPr defTabSz="914355">
              <a:defRPr/>
            </a:pPr>
            <a:endParaRPr lang="en-US" kern="0">
              <a:solidFill>
                <a:srgbClr val="000000"/>
              </a:solidFill>
              <a:latin typeface="Arial" panose="020B0604020202020204" pitchFamily="34" charset="0"/>
              <a:cs typeface="Arial" panose="020B0604020202020204" pitchFamily="34" charset="0"/>
            </a:endParaRPr>
          </a:p>
        </p:txBody>
      </p:sp>
      <p:sp>
        <p:nvSpPr>
          <p:cNvPr id="18" name="Oval 17">
            <a:extLst>
              <a:ext uri="{FF2B5EF4-FFF2-40B4-BE49-F238E27FC236}">
                <a16:creationId xmlns:a16="http://schemas.microsoft.com/office/drawing/2014/main" id="{20D99AFD-7A32-4E1E-8879-0D31B981B2C6}"/>
              </a:ext>
            </a:extLst>
          </p:cNvPr>
          <p:cNvSpPr/>
          <p:nvPr/>
        </p:nvSpPr>
        <p:spPr>
          <a:xfrm>
            <a:off x="5924282" y="36190"/>
            <a:ext cx="140000" cy="140000"/>
          </a:xfrm>
          <a:prstGeom prst="ellipse">
            <a:avLst/>
          </a:prstGeom>
          <a:solidFill>
            <a:schemeClr val="accent2"/>
          </a:solidFill>
          <a:ln w="57150" cap="flat" cmpd="sng" algn="ctr">
            <a:solidFill>
              <a:schemeClr val="bg1"/>
            </a:solidFill>
            <a:prstDash val="solid"/>
          </a:ln>
          <a:effectLst/>
        </p:spPr>
        <p:style>
          <a:lnRef idx="2">
            <a:scrgbClr r="0" g="0" b="0"/>
          </a:lnRef>
          <a:fillRef idx="1">
            <a:scrgbClr r="0" g="0" b="0"/>
          </a:fillRef>
          <a:effectRef idx="0">
            <a:scrgbClr r="0" g="0" b="0"/>
          </a:effectRef>
          <a:fontRef idx="minor">
            <a:schemeClr val="dk1">
              <a:hueOff val="0"/>
              <a:satOff val="0"/>
              <a:lumOff val="0"/>
              <a:alphaOff val="0"/>
            </a:schemeClr>
          </a:fontRef>
        </p:style>
        <p:txBody>
          <a:bodyPr/>
          <a:lstStyle/>
          <a:p>
            <a:pPr defTabSz="914355">
              <a:defRPr/>
            </a:pPr>
            <a:endParaRPr lang="en-US" kern="0">
              <a:solidFill>
                <a:srgbClr val="000000"/>
              </a:solidFill>
              <a:latin typeface="Arial" panose="020B0604020202020204" pitchFamily="34" charset="0"/>
              <a:cs typeface="Arial" panose="020B0604020202020204" pitchFamily="34" charset="0"/>
            </a:endParaRPr>
          </a:p>
        </p:txBody>
      </p:sp>
      <p:sp>
        <p:nvSpPr>
          <p:cNvPr id="19" name="Oval 18">
            <a:extLst>
              <a:ext uri="{FF2B5EF4-FFF2-40B4-BE49-F238E27FC236}">
                <a16:creationId xmlns:a16="http://schemas.microsoft.com/office/drawing/2014/main" id="{7EB88459-5BA5-43BE-9DBE-21DACDE7B6A4}"/>
              </a:ext>
            </a:extLst>
          </p:cNvPr>
          <p:cNvSpPr/>
          <p:nvPr/>
        </p:nvSpPr>
        <p:spPr>
          <a:xfrm>
            <a:off x="6599418" y="36190"/>
            <a:ext cx="140000" cy="140000"/>
          </a:xfrm>
          <a:prstGeom prst="ellipse">
            <a:avLst/>
          </a:prstGeom>
          <a:solidFill>
            <a:srgbClr val="BFBFBF"/>
          </a:solidFill>
          <a:ln w="57150" cap="flat" cmpd="sng" algn="ctr">
            <a:solidFill>
              <a:schemeClr val="bg1"/>
            </a:solidFill>
            <a:prstDash val="solid"/>
          </a:ln>
          <a:effectLst/>
        </p:spPr>
        <p:style>
          <a:lnRef idx="2">
            <a:scrgbClr r="0" g="0" b="0"/>
          </a:lnRef>
          <a:fillRef idx="1">
            <a:scrgbClr r="0" g="0" b="0"/>
          </a:fillRef>
          <a:effectRef idx="0">
            <a:scrgbClr r="0" g="0" b="0"/>
          </a:effectRef>
          <a:fontRef idx="minor">
            <a:schemeClr val="dk1">
              <a:hueOff val="0"/>
              <a:satOff val="0"/>
              <a:lumOff val="0"/>
              <a:alphaOff val="0"/>
            </a:schemeClr>
          </a:fontRef>
        </p:style>
        <p:txBody>
          <a:bodyPr/>
          <a:lstStyle/>
          <a:p>
            <a:pPr defTabSz="914355">
              <a:defRPr/>
            </a:pPr>
            <a:endParaRPr lang="en-US" kern="0">
              <a:solidFill>
                <a:srgbClr val="000000"/>
              </a:solidFill>
              <a:latin typeface="Arial" panose="020B0604020202020204" pitchFamily="34" charset="0"/>
              <a:cs typeface="Arial" panose="020B0604020202020204" pitchFamily="34" charset="0"/>
            </a:endParaRPr>
          </a:p>
        </p:txBody>
      </p:sp>
      <p:sp>
        <p:nvSpPr>
          <p:cNvPr id="20" name="Oval 19">
            <a:extLst>
              <a:ext uri="{FF2B5EF4-FFF2-40B4-BE49-F238E27FC236}">
                <a16:creationId xmlns:a16="http://schemas.microsoft.com/office/drawing/2014/main" id="{1E4E8BD8-2EE2-4870-B824-2E211AD66676}"/>
              </a:ext>
            </a:extLst>
          </p:cNvPr>
          <p:cNvSpPr/>
          <p:nvPr/>
        </p:nvSpPr>
        <p:spPr>
          <a:xfrm>
            <a:off x="7268555" y="36190"/>
            <a:ext cx="140000" cy="140000"/>
          </a:xfrm>
          <a:prstGeom prst="ellipse">
            <a:avLst/>
          </a:prstGeom>
          <a:solidFill>
            <a:srgbClr val="BFBFBF"/>
          </a:solidFill>
          <a:ln w="57150" cap="flat" cmpd="sng" algn="ctr">
            <a:solidFill>
              <a:schemeClr val="bg1"/>
            </a:solidFill>
            <a:prstDash val="solid"/>
          </a:ln>
          <a:effectLst/>
        </p:spPr>
        <p:style>
          <a:lnRef idx="2">
            <a:scrgbClr r="0" g="0" b="0"/>
          </a:lnRef>
          <a:fillRef idx="1">
            <a:scrgbClr r="0" g="0" b="0"/>
          </a:fillRef>
          <a:effectRef idx="0">
            <a:scrgbClr r="0" g="0" b="0"/>
          </a:effectRef>
          <a:fontRef idx="minor">
            <a:schemeClr val="dk1">
              <a:hueOff val="0"/>
              <a:satOff val="0"/>
              <a:lumOff val="0"/>
              <a:alphaOff val="0"/>
            </a:schemeClr>
          </a:fontRef>
        </p:style>
        <p:txBody>
          <a:bodyPr/>
          <a:lstStyle/>
          <a:p>
            <a:pPr defTabSz="914355">
              <a:defRPr/>
            </a:pPr>
            <a:endParaRPr lang="en-US" kern="0">
              <a:solidFill>
                <a:srgbClr val="000000"/>
              </a:solidFill>
              <a:latin typeface="Arial" panose="020B0604020202020204" pitchFamily="34" charset="0"/>
              <a:cs typeface="Arial" panose="020B0604020202020204" pitchFamily="34" charset="0"/>
            </a:endParaRPr>
          </a:p>
        </p:txBody>
      </p:sp>
      <p:sp>
        <p:nvSpPr>
          <p:cNvPr id="21" name="Freeform 118">
            <a:extLst>
              <a:ext uri="{FF2B5EF4-FFF2-40B4-BE49-F238E27FC236}">
                <a16:creationId xmlns:a16="http://schemas.microsoft.com/office/drawing/2014/main" id="{81243017-FD7A-4B31-8522-2EFD96D5F6BA}"/>
              </a:ext>
            </a:extLst>
          </p:cNvPr>
          <p:cNvSpPr/>
          <p:nvPr/>
        </p:nvSpPr>
        <p:spPr>
          <a:xfrm>
            <a:off x="7678182" y="220444"/>
            <a:ext cx="669137" cy="202775"/>
          </a:xfrm>
          <a:custGeom>
            <a:avLst/>
            <a:gdLst>
              <a:gd name="connsiteX0" fmla="*/ 0 w 5334581"/>
              <a:gd name="connsiteY0" fmla="*/ 0 h 370578"/>
              <a:gd name="connsiteX1" fmla="*/ 5334581 w 5334581"/>
              <a:gd name="connsiteY1" fmla="*/ 0 h 370578"/>
              <a:gd name="connsiteX2" fmla="*/ 5334581 w 5334581"/>
              <a:gd name="connsiteY2" fmla="*/ 370578 h 370578"/>
              <a:gd name="connsiteX3" fmla="*/ 0 w 5334581"/>
              <a:gd name="connsiteY3" fmla="*/ 370578 h 370578"/>
              <a:gd name="connsiteX4" fmla="*/ 0 w 5334581"/>
              <a:gd name="connsiteY4" fmla="*/ 0 h 3705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34581" h="370578">
                <a:moveTo>
                  <a:pt x="0" y="0"/>
                </a:moveTo>
                <a:lnTo>
                  <a:pt x="5334581" y="0"/>
                </a:lnTo>
                <a:lnTo>
                  <a:pt x="5334581" y="370578"/>
                </a:lnTo>
                <a:lnTo>
                  <a:pt x="0" y="370578"/>
                </a:lnTo>
                <a:lnTo>
                  <a:pt x="0" y="0"/>
                </a:lnTo>
                <a:close/>
              </a:path>
            </a:pathLst>
          </a:custGeom>
          <a:no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0" tIns="0" rIns="0" bIns="0" numCol="1" spcCol="1270" anchor="t" anchorCtr="0">
            <a:noAutofit/>
          </a:bodyPr>
          <a:lstStyle/>
          <a:p>
            <a:pPr algn="ctr" defTabSz="711164">
              <a:lnSpc>
                <a:spcPct val="90000"/>
              </a:lnSpc>
              <a:spcBef>
                <a:spcPct val="0"/>
              </a:spcBef>
              <a:spcAft>
                <a:spcPct val="35000"/>
              </a:spcAft>
              <a:defRPr/>
            </a:pPr>
            <a:r>
              <a:rPr lang="en-US" sz="825" b="1">
                <a:solidFill>
                  <a:srgbClr val="BFBFBF"/>
                </a:solidFill>
              </a:rPr>
              <a:t>Pilot Design</a:t>
            </a:r>
            <a:endParaRPr lang="en-US" sz="825">
              <a:solidFill>
                <a:srgbClr val="BFBFBF"/>
              </a:solidFill>
            </a:endParaRPr>
          </a:p>
        </p:txBody>
      </p:sp>
      <p:sp>
        <p:nvSpPr>
          <p:cNvPr id="22" name="Freeform 118">
            <a:extLst>
              <a:ext uri="{FF2B5EF4-FFF2-40B4-BE49-F238E27FC236}">
                <a16:creationId xmlns:a16="http://schemas.microsoft.com/office/drawing/2014/main" id="{21378A51-16FF-45F2-A09D-0E924073B76A}"/>
              </a:ext>
            </a:extLst>
          </p:cNvPr>
          <p:cNvSpPr/>
          <p:nvPr/>
        </p:nvSpPr>
        <p:spPr>
          <a:xfrm>
            <a:off x="8353318" y="220444"/>
            <a:ext cx="824546" cy="338342"/>
          </a:xfrm>
          <a:custGeom>
            <a:avLst/>
            <a:gdLst>
              <a:gd name="connsiteX0" fmla="*/ 0 w 5334581"/>
              <a:gd name="connsiteY0" fmla="*/ 0 h 370578"/>
              <a:gd name="connsiteX1" fmla="*/ 5334581 w 5334581"/>
              <a:gd name="connsiteY1" fmla="*/ 0 h 370578"/>
              <a:gd name="connsiteX2" fmla="*/ 5334581 w 5334581"/>
              <a:gd name="connsiteY2" fmla="*/ 370578 h 370578"/>
              <a:gd name="connsiteX3" fmla="*/ 0 w 5334581"/>
              <a:gd name="connsiteY3" fmla="*/ 370578 h 370578"/>
              <a:gd name="connsiteX4" fmla="*/ 0 w 5334581"/>
              <a:gd name="connsiteY4" fmla="*/ 0 h 3705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34581" h="370578">
                <a:moveTo>
                  <a:pt x="0" y="0"/>
                </a:moveTo>
                <a:lnTo>
                  <a:pt x="5334581" y="0"/>
                </a:lnTo>
                <a:lnTo>
                  <a:pt x="5334581" y="370578"/>
                </a:lnTo>
                <a:lnTo>
                  <a:pt x="0" y="370578"/>
                </a:lnTo>
                <a:lnTo>
                  <a:pt x="0" y="0"/>
                </a:lnTo>
                <a:close/>
              </a:path>
            </a:pathLst>
          </a:custGeom>
          <a:no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0" tIns="0" rIns="0" bIns="0" numCol="1" spcCol="1270" anchor="t" anchorCtr="0">
            <a:noAutofit/>
          </a:bodyPr>
          <a:lstStyle/>
          <a:p>
            <a:pPr algn="ctr" defTabSz="711164">
              <a:lnSpc>
                <a:spcPct val="90000"/>
              </a:lnSpc>
              <a:spcBef>
                <a:spcPct val="0"/>
              </a:spcBef>
              <a:spcAft>
                <a:spcPct val="35000"/>
              </a:spcAft>
              <a:defRPr/>
            </a:pPr>
            <a:r>
              <a:rPr lang="en-US" sz="825" b="1">
                <a:solidFill>
                  <a:srgbClr val="BFBFBF"/>
                </a:solidFill>
              </a:rPr>
              <a:t>Additional info</a:t>
            </a:r>
          </a:p>
        </p:txBody>
      </p:sp>
      <p:sp>
        <p:nvSpPr>
          <p:cNvPr id="23" name="Oval 22">
            <a:extLst>
              <a:ext uri="{FF2B5EF4-FFF2-40B4-BE49-F238E27FC236}">
                <a16:creationId xmlns:a16="http://schemas.microsoft.com/office/drawing/2014/main" id="{CEAB326A-B54F-4E64-8127-FB9AE4E726F4}"/>
              </a:ext>
            </a:extLst>
          </p:cNvPr>
          <p:cNvSpPr/>
          <p:nvPr/>
        </p:nvSpPr>
        <p:spPr>
          <a:xfrm>
            <a:off x="7942750" y="36190"/>
            <a:ext cx="140000" cy="140000"/>
          </a:xfrm>
          <a:prstGeom prst="ellipse">
            <a:avLst/>
          </a:prstGeom>
          <a:solidFill>
            <a:srgbClr val="BFBFBF"/>
          </a:solidFill>
          <a:ln w="57150" cap="flat" cmpd="sng" algn="ctr">
            <a:solidFill>
              <a:schemeClr val="bg1"/>
            </a:solidFill>
            <a:prstDash val="solid"/>
          </a:ln>
          <a:effectLst/>
        </p:spPr>
        <p:style>
          <a:lnRef idx="2">
            <a:scrgbClr r="0" g="0" b="0"/>
          </a:lnRef>
          <a:fillRef idx="1">
            <a:scrgbClr r="0" g="0" b="0"/>
          </a:fillRef>
          <a:effectRef idx="0">
            <a:scrgbClr r="0" g="0" b="0"/>
          </a:effectRef>
          <a:fontRef idx="minor">
            <a:schemeClr val="dk1">
              <a:hueOff val="0"/>
              <a:satOff val="0"/>
              <a:lumOff val="0"/>
              <a:alphaOff val="0"/>
            </a:schemeClr>
          </a:fontRef>
        </p:style>
        <p:txBody>
          <a:bodyPr/>
          <a:lstStyle/>
          <a:p>
            <a:pPr defTabSz="914355">
              <a:defRPr/>
            </a:pPr>
            <a:endParaRPr lang="en-US" kern="0">
              <a:solidFill>
                <a:srgbClr val="000000"/>
              </a:solidFill>
              <a:latin typeface="Arial" panose="020B0604020202020204" pitchFamily="34" charset="0"/>
              <a:cs typeface="Arial" panose="020B0604020202020204" pitchFamily="34" charset="0"/>
            </a:endParaRPr>
          </a:p>
        </p:txBody>
      </p:sp>
      <p:sp>
        <p:nvSpPr>
          <p:cNvPr id="24" name="Oval 23">
            <a:extLst>
              <a:ext uri="{FF2B5EF4-FFF2-40B4-BE49-F238E27FC236}">
                <a16:creationId xmlns:a16="http://schemas.microsoft.com/office/drawing/2014/main" id="{1FF1B372-065F-42B4-A99D-B4681F98D735}"/>
              </a:ext>
            </a:extLst>
          </p:cNvPr>
          <p:cNvSpPr/>
          <p:nvPr/>
        </p:nvSpPr>
        <p:spPr>
          <a:xfrm>
            <a:off x="8617886" y="36190"/>
            <a:ext cx="140000" cy="140000"/>
          </a:xfrm>
          <a:prstGeom prst="ellipse">
            <a:avLst/>
          </a:prstGeom>
          <a:solidFill>
            <a:srgbClr val="BFBFBF"/>
          </a:solidFill>
          <a:ln w="57150" cap="flat" cmpd="sng" algn="ctr">
            <a:solidFill>
              <a:schemeClr val="bg1"/>
            </a:solidFill>
            <a:prstDash val="solid"/>
          </a:ln>
          <a:effectLst/>
        </p:spPr>
        <p:style>
          <a:lnRef idx="2">
            <a:scrgbClr r="0" g="0" b="0"/>
          </a:lnRef>
          <a:fillRef idx="1">
            <a:scrgbClr r="0" g="0" b="0"/>
          </a:fillRef>
          <a:effectRef idx="0">
            <a:scrgbClr r="0" g="0" b="0"/>
          </a:effectRef>
          <a:fontRef idx="minor">
            <a:schemeClr val="dk1">
              <a:hueOff val="0"/>
              <a:satOff val="0"/>
              <a:lumOff val="0"/>
              <a:alphaOff val="0"/>
            </a:schemeClr>
          </a:fontRef>
        </p:style>
        <p:txBody>
          <a:bodyPr/>
          <a:lstStyle/>
          <a:p>
            <a:pPr defTabSz="914355">
              <a:defRPr/>
            </a:pPr>
            <a:endParaRPr lang="en-US" kern="0">
              <a:solidFill>
                <a:srgbClr val="000000"/>
              </a:solidFill>
              <a:latin typeface="Arial" panose="020B0604020202020204" pitchFamily="34" charset="0"/>
              <a:cs typeface="Arial" panose="020B0604020202020204" pitchFamily="34" charset="0"/>
            </a:endParaRPr>
          </a:p>
        </p:txBody>
      </p:sp>
      <p:sp>
        <p:nvSpPr>
          <p:cNvPr id="25" name="Freeform 118">
            <a:extLst>
              <a:ext uri="{FF2B5EF4-FFF2-40B4-BE49-F238E27FC236}">
                <a16:creationId xmlns:a16="http://schemas.microsoft.com/office/drawing/2014/main" id="{527F5B11-1D8C-0742-83CE-3F0A853586BB}"/>
              </a:ext>
            </a:extLst>
          </p:cNvPr>
          <p:cNvSpPr/>
          <p:nvPr/>
        </p:nvSpPr>
        <p:spPr>
          <a:xfrm>
            <a:off x="7015044" y="210090"/>
            <a:ext cx="669137" cy="202775"/>
          </a:xfrm>
          <a:custGeom>
            <a:avLst/>
            <a:gdLst>
              <a:gd name="connsiteX0" fmla="*/ 0 w 5334581"/>
              <a:gd name="connsiteY0" fmla="*/ 0 h 370578"/>
              <a:gd name="connsiteX1" fmla="*/ 5334581 w 5334581"/>
              <a:gd name="connsiteY1" fmla="*/ 0 h 370578"/>
              <a:gd name="connsiteX2" fmla="*/ 5334581 w 5334581"/>
              <a:gd name="connsiteY2" fmla="*/ 370578 h 370578"/>
              <a:gd name="connsiteX3" fmla="*/ 0 w 5334581"/>
              <a:gd name="connsiteY3" fmla="*/ 370578 h 370578"/>
              <a:gd name="connsiteX4" fmla="*/ 0 w 5334581"/>
              <a:gd name="connsiteY4" fmla="*/ 0 h 3705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34581" h="370578">
                <a:moveTo>
                  <a:pt x="0" y="0"/>
                </a:moveTo>
                <a:lnTo>
                  <a:pt x="5334581" y="0"/>
                </a:lnTo>
                <a:lnTo>
                  <a:pt x="5334581" y="370578"/>
                </a:lnTo>
                <a:lnTo>
                  <a:pt x="0" y="370578"/>
                </a:lnTo>
                <a:lnTo>
                  <a:pt x="0" y="0"/>
                </a:lnTo>
                <a:close/>
              </a:path>
            </a:pathLst>
          </a:custGeom>
          <a:no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0" tIns="0" rIns="0" bIns="0" numCol="1" spcCol="1270" anchor="t" anchorCtr="0">
            <a:noAutofit/>
          </a:bodyPr>
          <a:lstStyle/>
          <a:p>
            <a:pPr algn="ctr" defTabSz="711164">
              <a:lnSpc>
                <a:spcPct val="90000"/>
              </a:lnSpc>
              <a:spcBef>
                <a:spcPct val="0"/>
              </a:spcBef>
              <a:spcAft>
                <a:spcPct val="35000"/>
              </a:spcAft>
              <a:defRPr/>
            </a:pPr>
            <a:r>
              <a:rPr lang="en-US" sz="825" b="1" dirty="0">
                <a:solidFill>
                  <a:srgbClr val="BFBFBF"/>
                </a:solidFill>
              </a:rPr>
              <a:t>Stage</a:t>
            </a:r>
            <a:endParaRPr lang="en-US" sz="825" dirty="0">
              <a:solidFill>
                <a:srgbClr val="BFBFBF"/>
              </a:solidFill>
            </a:endParaRPr>
          </a:p>
        </p:txBody>
      </p:sp>
    </p:spTree>
    <p:extLst>
      <p:ext uri="{BB962C8B-B14F-4D97-AF65-F5344CB8AC3E}">
        <p14:creationId xmlns:p14="http://schemas.microsoft.com/office/powerpoint/2010/main" val="24600777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49B8B920-5630-4C87-942A-9AB83ECAD55D}"/>
              </a:ext>
            </a:extLst>
          </p:cNvPr>
          <p:cNvSpPr>
            <a:spLocks noGrp="1"/>
          </p:cNvSpPr>
          <p:nvPr>
            <p:ph type="body" sz="quarter" idx="12"/>
          </p:nvPr>
        </p:nvSpPr>
        <p:spPr/>
        <p:txBody>
          <a:bodyPr/>
          <a:lstStyle/>
          <a:p>
            <a:endParaRPr lang="en-US"/>
          </a:p>
        </p:txBody>
      </p:sp>
      <p:graphicFrame>
        <p:nvGraphicFramePr>
          <p:cNvPr id="6" name="Content Placeholder 4">
            <a:extLst>
              <a:ext uri="{FF2B5EF4-FFF2-40B4-BE49-F238E27FC236}">
                <a16:creationId xmlns:a16="http://schemas.microsoft.com/office/drawing/2014/main" id="{841DD81F-2039-4B26-86FA-9C6B3CA5A2A8}"/>
              </a:ext>
            </a:extLst>
          </p:cNvPr>
          <p:cNvGraphicFramePr>
            <a:graphicFrameLocks/>
          </p:cNvGraphicFramePr>
          <p:nvPr>
            <p:extLst>
              <p:ext uri="{D42A27DB-BD31-4B8C-83A1-F6EECF244321}">
                <p14:modId xmlns:p14="http://schemas.microsoft.com/office/powerpoint/2010/main" val="1627554338"/>
              </p:ext>
            </p:extLst>
          </p:nvPr>
        </p:nvGraphicFramePr>
        <p:xfrm>
          <a:off x="182562" y="1434735"/>
          <a:ext cx="8778875" cy="934037"/>
        </p:xfrm>
        <a:graphic>
          <a:graphicData uri="http://schemas.openxmlformats.org/drawingml/2006/table">
            <a:tbl>
              <a:tblPr firstRow="1" bandRow="1">
                <a:tableStyleId>{5C22544A-7EE6-4342-B048-85BDC9FD1C3A}</a:tableStyleId>
              </a:tblPr>
              <a:tblGrid>
                <a:gridCol w="8778875">
                  <a:extLst>
                    <a:ext uri="{9D8B030D-6E8A-4147-A177-3AD203B41FA5}">
                      <a16:colId xmlns:a16="http://schemas.microsoft.com/office/drawing/2014/main" val="4247783948"/>
                    </a:ext>
                  </a:extLst>
                </a:gridCol>
              </a:tblGrid>
              <a:tr h="285087">
                <a:tc>
                  <a:txBody>
                    <a:bodyPr/>
                    <a:lstStyle/>
                    <a:p>
                      <a:r>
                        <a:rPr lang="en-US" dirty="0">
                          <a:solidFill>
                            <a:schemeClr val="accent1"/>
                          </a:solidFill>
                        </a:rPr>
                        <a:t>Topics and Questions to Consider</a:t>
                      </a:r>
                    </a:p>
                  </a:txBody>
                  <a:tcPr>
                    <a:lnL w="12700" cmpd="sng">
                      <a:noFill/>
                    </a:lnL>
                    <a:lnR w="12700" cmpd="sng">
                      <a:noFill/>
                    </a:lnR>
                    <a:lnT w="12700" cmpd="sng">
                      <a:noFill/>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0998017"/>
                  </a:ext>
                </a:extLst>
              </a:tr>
              <a:tr h="629237">
                <a:tc>
                  <a:txBody>
                    <a:bodyPr/>
                    <a:lstStyle/>
                    <a:p>
                      <a:pPr marL="171450" indent="-171450">
                        <a:buFont typeface="Arial" panose="020B0604020202020204" pitchFamily="34" charset="0"/>
                        <a:buChar char="•"/>
                      </a:pPr>
                      <a:r>
                        <a:rPr lang="en-US" sz="1400" dirty="0">
                          <a:solidFill>
                            <a:schemeClr val="accent1"/>
                          </a:solidFill>
                        </a:rPr>
                        <a:t>Who is on your team, what is their experience, what time is dedicated to this?</a:t>
                      </a:r>
                      <a:endParaRPr lang="en-US" sz="1400" dirty="0">
                        <a:solidFill>
                          <a:schemeClr val="accent1"/>
                        </a:solidFill>
                        <a:cs typeface="Arial"/>
                      </a:endParaRPr>
                    </a:p>
                    <a:p>
                      <a:pPr marL="171450" indent="-171450">
                        <a:buFont typeface="Arial" panose="020B0604020202020204" pitchFamily="34" charset="0"/>
                        <a:buChar char="•"/>
                      </a:pPr>
                      <a:r>
                        <a:rPr lang="en-US" sz="1400" dirty="0">
                          <a:solidFill>
                            <a:schemeClr val="accent1"/>
                          </a:solidFill>
                        </a:rPr>
                        <a:t>How long have you been working together?</a:t>
                      </a:r>
                      <a:endParaRPr lang="en-US" sz="1400" dirty="0">
                        <a:solidFill>
                          <a:schemeClr val="accent1"/>
                        </a:solidFill>
                        <a:cs typeface="Arial"/>
                      </a:endParaRPr>
                    </a:p>
                  </a:txBody>
                  <a:tcPr>
                    <a:lnL w="12700" cmpd="sng">
                      <a:noFill/>
                    </a:lnL>
                    <a:lnR w="12700" cmpd="sng">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49652532"/>
                  </a:ext>
                </a:extLst>
              </a:tr>
            </a:tbl>
          </a:graphicData>
        </a:graphic>
      </p:graphicFrame>
      <p:sp>
        <p:nvSpPr>
          <p:cNvPr id="8" name="Title 1">
            <a:extLst>
              <a:ext uri="{FF2B5EF4-FFF2-40B4-BE49-F238E27FC236}">
                <a16:creationId xmlns:a16="http://schemas.microsoft.com/office/drawing/2014/main" id="{E4C18FEE-FC50-4552-90D9-AC845600FC11}"/>
              </a:ext>
            </a:extLst>
          </p:cNvPr>
          <p:cNvSpPr>
            <a:spLocks noGrp="1"/>
          </p:cNvSpPr>
          <p:nvPr>
            <p:ph type="title"/>
          </p:nvPr>
        </p:nvSpPr>
        <p:spPr>
          <a:xfrm>
            <a:off x="182880" y="356460"/>
            <a:ext cx="8778240" cy="401648"/>
          </a:xfrm>
        </p:spPr>
        <p:txBody>
          <a:bodyPr/>
          <a:lstStyle/>
          <a:p>
            <a:r>
              <a:rPr lang="en-US"/>
              <a:t>Team</a:t>
            </a:r>
          </a:p>
        </p:txBody>
      </p:sp>
      <p:cxnSp>
        <p:nvCxnSpPr>
          <p:cNvPr id="9" name="Straight Connector 8">
            <a:extLst>
              <a:ext uri="{FF2B5EF4-FFF2-40B4-BE49-F238E27FC236}">
                <a16:creationId xmlns:a16="http://schemas.microsoft.com/office/drawing/2014/main" id="{8E313A04-D528-4A27-9F07-053976730859}"/>
              </a:ext>
            </a:extLst>
          </p:cNvPr>
          <p:cNvCxnSpPr>
            <a:cxnSpLocks/>
            <a:stCxn id="10" idx="2"/>
            <a:endCxn id="23" idx="6"/>
          </p:cNvCxnSpPr>
          <p:nvPr/>
        </p:nvCxnSpPr>
        <p:spPr>
          <a:xfrm>
            <a:off x="4511692" y="106190"/>
            <a:ext cx="4246194" cy="0"/>
          </a:xfrm>
          <a:prstGeom prst="line">
            <a:avLst/>
          </a:prstGeom>
          <a:ln w="28575">
            <a:solidFill>
              <a:srgbClr val="00567C"/>
            </a:solidFill>
          </a:ln>
        </p:spPr>
        <p:style>
          <a:lnRef idx="1">
            <a:schemeClr val="accent1"/>
          </a:lnRef>
          <a:fillRef idx="0">
            <a:schemeClr val="accent1"/>
          </a:fillRef>
          <a:effectRef idx="0">
            <a:schemeClr val="accent1"/>
          </a:effectRef>
          <a:fontRef idx="minor">
            <a:schemeClr val="tx1"/>
          </a:fontRef>
        </p:style>
      </p:cxnSp>
      <p:sp>
        <p:nvSpPr>
          <p:cNvPr id="10" name="Oval 9">
            <a:extLst>
              <a:ext uri="{FF2B5EF4-FFF2-40B4-BE49-F238E27FC236}">
                <a16:creationId xmlns:a16="http://schemas.microsoft.com/office/drawing/2014/main" id="{0C108D34-59F5-4DDA-83FB-3032FEEB914B}"/>
              </a:ext>
            </a:extLst>
          </p:cNvPr>
          <p:cNvSpPr/>
          <p:nvPr/>
        </p:nvSpPr>
        <p:spPr>
          <a:xfrm>
            <a:off x="4511692" y="36190"/>
            <a:ext cx="140000" cy="140000"/>
          </a:xfrm>
          <a:prstGeom prst="ellipse">
            <a:avLst/>
          </a:prstGeom>
          <a:solidFill>
            <a:srgbClr val="BFBFBF"/>
          </a:solidFill>
          <a:ln w="57150" cap="flat" cmpd="sng" algn="ctr">
            <a:solidFill>
              <a:schemeClr val="bg1"/>
            </a:solidFill>
            <a:prstDash val="solid"/>
          </a:ln>
          <a:effectLst/>
        </p:spPr>
        <p:style>
          <a:lnRef idx="2">
            <a:scrgbClr r="0" g="0" b="0"/>
          </a:lnRef>
          <a:fillRef idx="1">
            <a:scrgbClr r="0" g="0" b="0"/>
          </a:fillRef>
          <a:effectRef idx="0">
            <a:scrgbClr r="0" g="0" b="0"/>
          </a:effectRef>
          <a:fontRef idx="minor">
            <a:schemeClr val="dk1">
              <a:hueOff val="0"/>
              <a:satOff val="0"/>
              <a:lumOff val="0"/>
              <a:alphaOff val="0"/>
            </a:schemeClr>
          </a:fontRef>
        </p:style>
        <p:txBody>
          <a:bodyPr/>
          <a:lstStyle/>
          <a:p>
            <a:pPr defTabSz="914355">
              <a:defRPr/>
            </a:pPr>
            <a:endParaRPr lang="en-US" kern="0">
              <a:solidFill>
                <a:srgbClr val="000000"/>
              </a:solidFill>
              <a:latin typeface="Arial" panose="020B0604020202020204" pitchFamily="34" charset="0"/>
              <a:cs typeface="Arial" panose="020B0604020202020204" pitchFamily="34" charset="0"/>
            </a:endParaRPr>
          </a:p>
        </p:txBody>
      </p:sp>
      <p:sp>
        <p:nvSpPr>
          <p:cNvPr id="11" name="Freeform 118">
            <a:extLst>
              <a:ext uri="{FF2B5EF4-FFF2-40B4-BE49-F238E27FC236}">
                <a16:creationId xmlns:a16="http://schemas.microsoft.com/office/drawing/2014/main" id="{59159409-5B25-425E-93F5-579A7532EC37}"/>
              </a:ext>
            </a:extLst>
          </p:cNvPr>
          <p:cNvSpPr/>
          <p:nvPr/>
        </p:nvSpPr>
        <p:spPr>
          <a:xfrm>
            <a:off x="4293987" y="220444"/>
            <a:ext cx="553006" cy="202775"/>
          </a:xfrm>
          <a:custGeom>
            <a:avLst/>
            <a:gdLst>
              <a:gd name="connsiteX0" fmla="*/ 0 w 5334581"/>
              <a:gd name="connsiteY0" fmla="*/ 0 h 370578"/>
              <a:gd name="connsiteX1" fmla="*/ 5334581 w 5334581"/>
              <a:gd name="connsiteY1" fmla="*/ 0 h 370578"/>
              <a:gd name="connsiteX2" fmla="*/ 5334581 w 5334581"/>
              <a:gd name="connsiteY2" fmla="*/ 370578 h 370578"/>
              <a:gd name="connsiteX3" fmla="*/ 0 w 5334581"/>
              <a:gd name="connsiteY3" fmla="*/ 370578 h 370578"/>
              <a:gd name="connsiteX4" fmla="*/ 0 w 5334581"/>
              <a:gd name="connsiteY4" fmla="*/ 0 h 3705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34581" h="370578">
                <a:moveTo>
                  <a:pt x="0" y="0"/>
                </a:moveTo>
                <a:lnTo>
                  <a:pt x="5334581" y="0"/>
                </a:lnTo>
                <a:lnTo>
                  <a:pt x="5334581" y="370578"/>
                </a:lnTo>
                <a:lnTo>
                  <a:pt x="0" y="370578"/>
                </a:lnTo>
                <a:lnTo>
                  <a:pt x="0" y="0"/>
                </a:lnTo>
                <a:close/>
              </a:path>
            </a:pathLst>
          </a:custGeom>
          <a:no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0" tIns="0" rIns="0" bIns="0" numCol="1" spcCol="1270" anchor="t" anchorCtr="0">
            <a:noAutofit/>
          </a:bodyPr>
          <a:lstStyle/>
          <a:p>
            <a:pPr algn="ctr" defTabSz="711164">
              <a:lnSpc>
                <a:spcPct val="90000"/>
              </a:lnSpc>
              <a:spcBef>
                <a:spcPct val="0"/>
              </a:spcBef>
              <a:spcAft>
                <a:spcPct val="35000"/>
              </a:spcAft>
              <a:defRPr/>
            </a:pPr>
            <a:r>
              <a:rPr lang="en-US" sz="825" b="1">
                <a:solidFill>
                  <a:srgbClr val="BFBFBF"/>
                </a:solidFill>
              </a:rPr>
              <a:t>Overview</a:t>
            </a:r>
            <a:endParaRPr lang="en-US" sz="825">
              <a:solidFill>
                <a:srgbClr val="BFBFBF"/>
              </a:solidFill>
            </a:endParaRPr>
          </a:p>
        </p:txBody>
      </p:sp>
      <p:sp>
        <p:nvSpPr>
          <p:cNvPr id="12" name="Freeform 118">
            <a:extLst>
              <a:ext uri="{FF2B5EF4-FFF2-40B4-BE49-F238E27FC236}">
                <a16:creationId xmlns:a16="http://schemas.microsoft.com/office/drawing/2014/main" id="{209D1352-D36B-462E-BF4E-1A16873F2119}"/>
              </a:ext>
            </a:extLst>
          </p:cNvPr>
          <p:cNvSpPr/>
          <p:nvPr/>
        </p:nvSpPr>
        <p:spPr>
          <a:xfrm>
            <a:off x="5007780" y="220444"/>
            <a:ext cx="553006" cy="202775"/>
          </a:xfrm>
          <a:custGeom>
            <a:avLst/>
            <a:gdLst>
              <a:gd name="connsiteX0" fmla="*/ 0 w 5334581"/>
              <a:gd name="connsiteY0" fmla="*/ 0 h 370578"/>
              <a:gd name="connsiteX1" fmla="*/ 5334581 w 5334581"/>
              <a:gd name="connsiteY1" fmla="*/ 0 h 370578"/>
              <a:gd name="connsiteX2" fmla="*/ 5334581 w 5334581"/>
              <a:gd name="connsiteY2" fmla="*/ 370578 h 370578"/>
              <a:gd name="connsiteX3" fmla="*/ 0 w 5334581"/>
              <a:gd name="connsiteY3" fmla="*/ 370578 h 370578"/>
              <a:gd name="connsiteX4" fmla="*/ 0 w 5334581"/>
              <a:gd name="connsiteY4" fmla="*/ 0 h 3705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34581" h="370578">
                <a:moveTo>
                  <a:pt x="0" y="0"/>
                </a:moveTo>
                <a:lnTo>
                  <a:pt x="5334581" y="0"/>
                </a:lnTo>
                <a:lnTo>
                  <a:pt x="5334581" y="370578"/>
                </a:lnTo>
                <a:lnTo>
                  <a:pt x="0" y="370578"/>
                </a:lnTo>
                <a:lnTo>
                  <a:pt x="0" y="0"/>
                </a:lnTo>
                <a:close/>
              </a:path>
            </a:pathLst>
          </a:custGeom>
          <a:no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0" tIns="0" rIns="0" bIns="0" numCol="1" spcCol="1270" anchor="t" anchorCtr="0">
            <a:noAutofit/>
          </a:bodyPr>
          <a:lstStyle/>
          <a:p>
            <a:pPr algn="ctr" defTabSz="711164">
              <a:lnSpc>
                <a:spcPct val="90000"/>
              </a:lnSpc>
              <a:spcBef>
                <a:spcPct val="0"/>
              </a:spcBef>
              <a:spcAft>
                <a:spcPct val="35000"/>
              </a:spcAft>
              <a:defRPr/>
            </a:pPr>
            <a:r>
              <a:rPr lang="en-US" sz="825" b="1">
                <a:solidFill>
                  <a:schemeClr val="bg1">
                    <a:lumMod val="75000"/>
                  </a:schemeClr>
                </a:solidFill>
              </a:rPr>
              <a:t>Solution</a:t>
            </a:r>
            <a:endParaRPr lang="en-US" sz="825">
              <a:solidFill>
                <a:schemeClr val="bg1">
                  <a:lumMod val="75000"/>
                </a:schemeClr>
              </a:solidFill>
            </a:endParaRPr>
          </a:p>
        </p:txBody>
      </p:sp>
      <p:sp>
        <p:nvSpPr>
          <p:cNvPr id="13" name="Freeform 118">
            <a:extLst>
              <a:ext uri="{FF2B5EF4-FFF2-40B4-BE49-F238E27FC236}">
                <a16:creationId xmlns:a16="http://schemas.microsoft.com/office/drawing/2014/main" id="{98AB7F95-F03F-40FD-8BE9-FA0FAF42BD14}"/>
              </a:ext>
            </a:extLst>
          </p:cNvPr>
          <p:cNvSpPr/>
          <p:nvPr/>
        </p:nvSpPr>
        <p:spPr>
          <a:xfrm>
            <a:off x="5659714" y="220444"/>
            <a:ext cx="669137" cy="202775"/>
          </a:xfrm>
          <a:custGeom>
            <a:avLst/>
            <a:gdLst>
              <a:gd name="connsiteX0" fmla="*/ 0 w 5334581"/>
              <a:gd name="connsiteY0" fmla="*/ 0 h 370578"/>
              <a:gd name="connsiteX1" fmla="*/ 5334581 w 5334581"/>
              <a:gd name="connsiteY1" fmla="*/ 0 h 370578"/>
              <a:gd name="connsiteX2" fmla="*/ 5334581 w 5334581"/>
              <a:gd name="connsiteY2" fmla="*/ 370578 h 370578"/>
              <a:gd name="connsiteX3" fmla="*/ 0 w 5334581"/>
              <a:gd name="connsiteY3" fmla="*/ 370578 h 370578"/>
              <a:gd name="connsiteX4" fmla="*/ 0 w 5334581"/>
              <a:gd name="connsiteY4" fmla="*/ 0 h 3705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34581" h="370578">
                <a:moveTo>
                  <a:pt x="0" y="0"/>
                </a:moveTo>
                <a:lnTo>
                  <a:pt x="5334581" y="0"/>
                </a:lnTo>
                <a:lnTo>
                  <a:pt x="5334581" y="370578"/>
                </a:lnTo>
                <a:lnTo>
                  <a:pt x="0" y="370578"/>
                </a:lnTo>
                <a:lnTo>
                  <a:pt x="0" y="0"/>
                </a:lnTo>
                <a:close/>
              </a:path>
            </a:pathLst>
          </a:custGeom>
          <a:no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0" tIns="0" rIns="0" bIns="0" numCol="1" spcCol="1270" anchor="t" anchorCtr="0">
            <a:noAutofit/>
          </a:bodyPr>
          <a:lstStyle/>
          <a:p>
            <a:pPr algn="ctr" defTabSz="711164">
              <a:lnSpc>
                <a:spcPct val="90000"/>
              </a:lnSpc>
              <a:spcBef>
                <a:spcPct val="0"/>
              </a:spcBef>
              <a:spcAft>
                <a:spcPct val="35000"/>
              </a:spcAft>
              <a:defRPr/>
            </a:pPr>
            <a:r>
              <a:rPr lang="en-US" sz="825" b="1">
                <a:solidFill>
                  <a:srgbClr val="BFBFBF"/>
                </a:solidFill>
              </a:rPr>
              <a:t>Impact</a:t>
            </a:r>
            <a:endParaRPr lang="en-US" sz="825">
              <a:solidFill>
                <a:srgbClr val="BFBFBF"/>
              </a:solidFill>
            </a:endParaRPr>
          </a:p>
        </p:txBody>
      </p:sp>
      <p:sp>
        <p:nvSpPr>
          <p:cNvPr id="15" name="Freeform 118">
            <a:extLst>
              <a:ext uri="{FF2B5EF4-FFF2-40B4-BE49-F238E27FC236}">
                <a16:creationId xmlns:a16="http://schemas.microsoft.com/office/drawing/2014/main" id="{370BD53D-AB10-4850-B1F3-A188CFADE265}"/>
              </a:ext>
            </a:extLst>
          </p:cNvPr>
          <p:cNvSpPr/>
          <p:nvPr/>
        </p:nvSpPr>
        <p:spPr>
          <a:xfrm>
            <a:off x="6328850" y="220443"/>
            <a:ext cx="669137" cy="202775"/>
          </a:xfrm>
          <a:custGeom>
            <a:avLst/>
            <a:gdLst>
              <a:gd name="connsiteX0" fmla="*/ 0 w 5334581"/>
              <a:gd name="connsiteY0" fmla="*/ 0 h 370578"/>
              <a:gd name="connsiteX1" fmla="*/ 5334581 w 5334581"/>
              <a:gd name="connsiteY1" fmla="*/ 0 h 370578"/>
              <a:gd name="connsiteX2" fmla="*/ 5334581 w 5334581"/>
              <a:gd name="connsiteY2" fmla="*/ 370578 h 370578"/>
              <a:gd name="connsiteX3" fmla="*/ 0 w 5334581"/>
              <a:gd name="connsiteY3" fmla="*/ 370578 h 370578"/>
              <a:gd name="connsiteX4" fmla="*/ 0 w 5334581"/>
              <a:gd name="connsiteY4" fmla="*/ 0 h 3705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34581" h="370578">
                <a:moveTo>
                  <a:pt x="0" y="0"/>
                </a:moveTo>
                <a:lnTo>
                  <a:pt x="5334581" y="0"/>
                </a:lnTo>
                <a:lnTo>
                  <a:pt x="5334581" y="370578"/>
                </a:lnTo>
                <a:lnTo>
                  <a:pt x="0" y="370578"/>
                </a:lnTo>
                <a:lnTo>
                  <a:pt x="0" y="0"/>
                </a:lnTo>
                <a:close/>
              </a:path>
            </a:pathLst>
          </a:custGeom>
          <a:no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0" tIns="0" rIns="0" bIns="0" numCol="1" spcCol="1270" anchor="t" anchorCtr="0">
            <a:noAutofit/>
          </a:bodyPr>
          <a:lstStyle/>
          <a:p>
            <a:pPr algn="ctr" defTabSz="711164">
              <a:lnSpc>
                <a:spcPct val="90000"/>
              </a:lnSpc>
              <a:spcBef>
                <a:spcPct val="0"/>
              </a:spcBef>
              <a:spcAft>
                <a:spcPct val="35000"/>
              </a:spcAft>
              <a:defRPr/>
            </a:pPr>
            <a:r>
              <a:rPr lang="en-US" sz="825" b="1" dirty="0">
                <a:solidFill>
                  <a:schemeClr val="accent2"/>
                </a:solidFill>
              </a:rPr>
              <a:t>Team</a:t>
            </a:r>
            <a:endParaRPr lang="en-US" sz="825" dirty="0">
              <a:solidFill>
                <a:schemeClr val="accent2"/>
              </a:solidFill>
            </a:endParaRPr>
          </a:p>
        </p:txBody>
      </p:sp>
      <p:sp>
        <p:nvSpPr>
          <p:cNvPr id="16" name="Oval 15">
            <a:extLst>
              <a:ext uri="{FF2B5EF4-FFF2-40B4-BE49-F238E27FC236}">
                <a16:creationId xmlns:a16="http://schemas.microsoft.com/office/drawing/2014/main" id="{56D87AFA-B023-4383-BBED-EEAFBA745903}"/>
              </a:ext>
            </a:extLst>
          </p:cNvPr>
          <p:cNvSpPr/>
          <p:nvPr/>
        </p:nvSpPr>
        <p:spPr>
          <a:xfrm>
            <a:off x="5214282" y="36190"/>
            <a:ext cx="140000" cy="140000"/>
          </a:xfrm>
          <a:prstGeom prst="ellipse">
            <a:avLst/>
          </a:prstGeom>
          <a:solidFill>
            <a:schemeClr val="bg1">
              <a:lumMod val="75000"/>
            </a:schemeClr>
          </a:solidFill>
          <a:ln w="57150" cap="flat" cmpd="sng" algn="ctr">
            <a:solidFill>
              <a:schemeClr val="bg1"/>
            </a:solidFill>
            <a:prstDash val="solid"/>
          </a:ln>
          <a:effectLst/>
        </p:spPr>
        <p:style>
          <a:lnRef idx="2">
            <a:scrgbClr r="0" g="0" b="0"/>
          </a:lnRef>
          <a:fillRef idx="1">
            <a:scrgbClr r="0" g="0" b="0"/>
          </a:fillRef>
          <a:effectRef idx="0">
            <a:scrgbClr r="0" g="0" b="0"/>
          </a:effectRef>
          <a:fontRef idx="minor">
            <a:schemeClr val="dk1">
              <a:hueOff val="0"/>
              <a:satOff val="0"/>
              <a:lumOff val="0"/>
              <a:alphaOff val="0"/>
            </a:schemeClr>
          </a:fontRef>
        </p:style>
        <p:txBody>
          <a:bodyPr/>
          <a:lstStyle/>
          <a:p>
            <a:pPr defTabSz="914355">
              <a:defRPr/>
            </a:pPr>
            <a:endParaRPr lang="en-US" kern="0">
              <a:solidFill>
                <a:srgbClr val="000000"/>
              </a:solidFill>
              <a:latin typeface="Arial" panose="020B0604020202020204" pitchFamily="34" charset="0"/>
              <a:cs typeface="Arial" panose="020B0604020202020204" pitchFamily="34" charset="0"/>
            </a:endParaRPr>
          </a:p>
        </p:txBody>
      </p:sp>
      <p:sp>
        <p:nvSpPr>
          <p:cNvPr id="17" name="Oval 16">
            <a:extLst>
              <a:ext uri="{FF2B5EF4-FFF2-40B4-BE49-F238E27FC236}">
                <a16:creationId xmlns:a16="http://schemas.microsoft.com/office/drawing/2014/main" id="{28B8DB55-D3D7-4947-BE87-3837B5240E8D}"/>
              </a:ext>
            </a:extLst>
          </p:cNvPr>
          <p:cNvSpPr/>
          <p:nvPr/>
        </p:nvSpPr>
        <p:spPr>
          <a:xfrm>
            <a:off x="5924282" y="36190"/>
            <a:ext cx="140000" cy="140000"/>
          </a:xfrm>
          <a:prstGeom prst="ellipse">
            <a:avLst/>
          </a:prstGeom>
          <a:solidFill>
            <a:srgbClr val="BFBFBF"/>
          </a:solidFill>
          <a:ln w="57150" cap="flat" cmpd="sng" algn="ctr">
            <a:solidFill>
              <a:schemeClr val="bg1"/>
            </a:solidFill>
            <a:prstDash val="solid"/>
          </a:ln>
          <a:effectLst/>
        </p:spPr>
        <p:style>
          <a:lnRef idx="2">
            <a:scrgbClr r="0" g="0" b="0"/>
          </a:lnRef>
          <a:fillRef idx="1">
            <a:scrgbClr r="0" g="0" b="0"/>
          </a:fillRef>
          <a:effectRef idx="0">
            <a:scrgbClr r="0" g="0" b="0"/>
          </a:effectRef>
          <a:fontRef idx="minor">
            <a:schemeClr val="dk1">
              <a:hueOff val="0"/>
              <a:satOff val="0"/>
              <a:lumOff val="0"/>
              <a:alphaOff val="0"/>
            </a:schemeClr>
          </a:fontRef>
        </p:style>
        <p:txBody>
          <a:bodyPr/>
          <a:lstStyle/>
          <a:p>
            <a:pPr defTabSz="914355">
              <a:defRPr/>
            </a:pPr>
            <a:endParaRPr lang="en-US" kern="0">
              <a:solidFill>
                <a:srgbClr val="000000"/>
              </a:solidFill>
              <a:latin typeface="Arial" panose="020B0604020202020204" pitchFamily="34" charset="0"/>
              <a:cs typeface="Arial" panose="020B0604020202020204" pitchFamily="34" charset="0"/>
            </a:endParaRPr>
          </a:p>
        </p:txBody>
      </p:sp>
      <p:sp>
        <p:nvSpPr>
          <p:cNvPr id="18" name="Oval 17">
            <a:extLst>
              <a:ext uri="{FF2B5EF4-FFF2-40B4-BE49-F238E27FC236}">
                <a16:creationId xmlns:a16="http://schemas.microsoft.com/office/drawing/2014/main" id="{F02BDFDC-06E2-4286-8A1C-476F9BD1F2E8}"/>
              </a:ext>
            </a:extLst>
          </p:cNvPr>
          <p:cNvSpPr/>
          <p:nvPr/>
        </p:nvSpPr>
        <p:spPr>
          <a:xfrm>
            <a:off x="6599418" y="36190"/>
            <a:ext cx="140000" cy="140000"/>
          </a:xfrm>
          <a:prstGeom prst="ellipse">
            <a:avLst/>
          </a:prstGeom>
          <a:solidFill>
            <a:schemeClr val="accent2"/>
          </a:solidFill>
          <a:ln w="57150" cap="flat" cmpd="sng" algn="ctr">
            <a:solidFill>
              <a:schemeClr val="bg1"/>
            </a:solidFill>
            <a:prstDash val="solid"/>
          </a:ln>
          <a:effectLst/>
        </p:spPr>
        <p:style>
          <a:lnRef idx="2">
            <a:scrgbClr r="0" g="0" b="0"/>
          </a:lnRef>
          <a:fillRef idx="1">
            <a:scrgbClr r="0" g="0" b="0"/>
          </a:fillRef>
          <a:effectRef idx="0">
            <a:scrgbClr r="0" g="0" b="0"/>
          </a:effectRef>
          <a:fontRef idx="minor">
            <a:schemeClr val="dk1">
              <a:hueOff val="0"/>
              <a:satOff val="0"/>
              <a:lumOff val="0"/>
              <a:alphaOff val="0"/>
            </a:schemeClr>
          </a:fontRef>
        </p:style>
        <p:txBody>
          <a:bodyPr/>
          <a:lstStyle/>
          <a:p>
            <a:pPr defTabSz="914355">
              <a:defRPr/>
            </a:pPr>
            <a:endParaRPr lang="en-US" kern="0">
              <a:solidFill>
                <a:srgbClr val="000000"/>
              </a:solidFill>
              <a:latin typeface="Arial" panose="020B0604020202020204" pitchFamily="34" charset="0"/>
              <a:cs typeface="Arial" panose="020B0604020202020204" pitchFamily="34" charset="0"/>
            </a:endParaRPr>
          </a:p>
        </p:txBody>
      </p:sp>
      <p:sp>
        <p:nvSpPr>
          <p:cNvPr id="20" name="Freeform 118">
            <a:extLst>
              <a:ext uri="{FF2B5EF4-FFF2-40B4-BE49-F238E27FC236}">
                <a16:creationId xmlns:a16="http://schemas.microsoft.com/office/drawing/2014/main" id="{1B2CD4BE-04DF-4898-A897-0B245769C0BB}"/>
              </a:ext>
            </a:extLst>
          </p:cNvPr>
          <p:cNvSpPr/>
          <p:nvPr/>
        </p:nvSpPr>
        <p:spPr>
          <a:xfrm>
            <a:off x="7678182" y="220444"/>
            <a:ext cx="669137" cy="202775"/>
          </a:xfrm>
          <a:custGeom>
            <a:avLst/>
            <a:gdLst>
              <a:gd name="connsiteX0" fmla="*/ 0 w 5334581"/>
              <a:gd name="connsiteY0" fmla="*/ 0 h 370578"/>
              <a:gd name="connsiteX1" fmla="*/ 5334581 w 5334581"/>
              <a:gd name="connsiteY1" fmla="*/ 0 h 370578"/>
              <a:gd name="connsiteX2" fmla="*/ 5334581 w 5334581"/>
              <a:gd name="connsiteY2" fmla="*/ 370578 h 370578"/>
              <a:gd name="connsiteX3" fmla="*/ 0 w 5334581"/>
              <a:gd name="connsiteY3" fmla="*/ 370578 h 370578"/>
              <a:gd name="connsiteX4" fmla="*/ 0 w 5334581"/>
              <a:gd name="connsiteY4" fmla="*/ 0 h 3705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34581" h="370578">
                <a:moveTo>
                  <a:pt x="0" y="0"/>
                </a:moveTo>
                <a:lnTo>
                  <a:pt x="5334581" y="0"/>
                </a:lnTo>
                <a:lnTo>
                  <a:pt x="5334581" y="370578"/>
                </a:lnTo>
                <a:lnTo>
                  <a:pt x="0" y="370578"/>
                </a:lnTo>
                <a:lnTo>
                  <a:pt x="0" y="0"/>
                </a:lnTo>
                <a:close/>
              </a:path>
            </a:pathLst>
          </a:custGeom>
          <a:no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0" tIns="0" rIns="0" bIns="0" numCol="1" spcCol="1270" anchor="t" anchorCtr="0">
            <a:noAutofit/>
          </a:bodyPr>
          <a:lstStyle/>
          <a:p>
            <a:pPr algn="ctr" defTabSz="711164">
              <a:lnSpc>
                <a:spcPct val="90000"/>
              </a:lnSpc>
              <a:spcBef>
                <a:spcPct val="0"/>
              </a:spcBef>
              <a:spcAft>
                <a:spcPct val="35000"/>
              </a:spcAft>
              <a:defRPr/>
            </a:pPr>
            <a:r>
              <a:rPr lang="en-US" sz="825" b="1">
                <a:solidFill>
                  <a:srgbClr val="BFBFBF"/>
                </a:solidFill>
              </a:rPr>
              <a:t>Pilot Design</a:t>
            </a:r>
            <a:endParaRPr lang="en-US" sz="825">
              <a:solidFill>
                <a:srgbClr val="BFBFBF"/>
              </a:solidFill>
            </a:endParaRPr>
          </a:p>
        </p:txBody>
      </p:sp>
      <p:sp>
        <p:nvSpPr>
          <p:cNvPr id="21" name="Freeform 118">
            <a:extLst>
              <a:ext uri="{FF2B5EF4-FFF2-40B4-BE49-F238E27FC236}">
                <a16:creationId xmlns:a16="http://schemas.microsoft.com/office/drawing/2014/main" id="{6087288C-1B77-48AF-8DA2-256A6409C33C}"/>
              </a:ext>
            </a:extLst>
          </p:cNvPr>
          <p:cNvSpPr/>
          <p:nvPr/>
        </p:nvSpPr>
        <p:spPr>
          <a:xfrm>
            <a:off x="8353318" y="220444"/>
            <a:ext cx="824546" cy="338342"/>
          </a:xfrm>
          <a:custGeom>
            <a:avLst/>
            <a:gdLst>
              <a:gd name="connsiteX0" fmla="*/ 0 w 5334581"/>
              <a:gd name="connsiteY0" fmla="*/ 0 h 370578"/>
              <a:gd name="connsiteX1" fmla="*/ 5334581 w 5334581"/>
              <a:gd name="connsiteY1" fmla="*/ 0 h 370578"/>
              <a:gd name="connsiteX2" fmla="*/ 5334581 w 5334581"/>
              <a:gd name="connsiteY2" fmla="*/ 370578 h 370578"/>
              <a:gd name="connsiteX3" fmla="*/ 0 w 5334581"/>
              <a:gd name="connsiteY3" fmla="*/ 370578 h 370578"/>
              <a:gd name="connsiteX4" fmla="*/ 0 w 5334581"/>
              <a:gd name="connsiteY4" fmla="*/ 0 h 3705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34581" h="370578">
                <a:moveTo>
                  <a:pt x="0" y="0"/>
                </a:moveTo>
                <a:lnTo>
                  <a:pt x="5334581" y="0"/>
                </a:lnTo>
                <a:lnTo>
                  <a:pt x="5334581" y="370578"/>
                </a:lnTo>
                <a:lnTo>
                  <a:pt x="0" y="370578"/>
                </a:lnTo>
                <a:lnTo>
                  <a:pt x="0" y="0"/>
                </a:lnTo>
                <a:close/>
              </a:path>
            </a:pathLst>
          </a:custGeom>
          <a:no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0" tIns="0" rIns="0" bIns="0" numCol="1" spcCol="1270" anchor="t" anchorCtr="0">
            <a:noAutofit/>
          </a:bodyPr>
          <a:lstStyle/>
          <a:p>
            <a:pPr algn="ctr" defTabSz="711164">
              <a:lnSpc>
                <a:spcPct val="90000"/>
              </a:lnSpc>
              <a:spcBef>
                <a:spcPct val="0"/>
              </a:spcBef>
              <a:spcAft>
                <a:spcPct val="35000"/>
              </a:spcAft>
              <a:defRPr/>
            </a:pPr>
            <a:r>
              <a:rPr lang="en-US" sz="825" b="1">
                <a:solidFill>
                  <a:srgbClr val="BFBFBF"/>
                </a:solidFill>
              </a:rPr>
              <a:t>Additional info</a:t>
            </a:r>
          </a:p>
        </p:txBody>
      </p:sp>
      <p:sp>
        <p:nvSpPr>
          <p:cNvPr id="22" name="Oval 21">
            <a:extLst>
              <a:ext uri="{FF2B5EF4-FFF2-40B4-BE49-F238E27FC236}">
                <a16:creationId xmlns:a16="http://schemas.microsoft.com/office/drawing/2014/main" id="{53B4D130-D9BC-4243-BC14-2E3E872FAB59}"/>
              </a:ext>
            </a:extLst>
          </p:cNvPr>
          <p:cNvSpPr/>
          <p:nvPr/>
        </p:nvSpPr>
        <p:spPr>
          <a:xfrm>
            <a:off x="7942750" y="36190"/>
            <a:ext cx="140000" cy="140000"/>
          </a:xfrm>
          <a:prstGeom prst="ellipse">
            <a:avLst/>
          </a:prstGeom>
          <a:solidFill>
            <a:srgbClr val="BFBFBF"/>
          </a:solidFill>
          <a:ln w="57150" cap="flat" cmpd="sng" algn="ctr">
            <a:solidFill>
              <a:schemeClr val="bg1"/>
            </a:solidFill>
            <a:prstDash val="solid"/>
          </a:ln>
          <a:effectLst/>
        </p:spPr>
        <p:style>
          <a:lnRef idx="2">
            <a:scrgbClr r="0" g="0" b="0"/>
          </a:lnRef>
          <a:fillRef idx="1">
            <a:scrgbClr r="0" g="0" b="0"/>
          </a:fillRef>
          <a:effectRef idx="0">
            <a:scrgbClr r="0" g="0" b="0"/>
          </a:effectRef>
          <a:fontRef idx="minor">
            <a:schemeClr val="dk1">
              <a:hueOff val="0"/>
              <a:satOff val="0"/>
              <a:lumOff val="0"/>
              <a:alphaOff val="0"/>
            </a:schemeClr>
          </a:fontRef>
        </p:style>
        <p:txBody>
          <a:bodyPr/>
          <a:lstStyle/>
          <a:p>
            <a:pPr defTabSz="914355">
              <a:defRPr/>
            </a:pPr>
            <a:endParaRPr lang="en-US" kern="0">
              <a:solidFill>
                <a:srgbClr val="000000"/>
              </a:solidFill>
              <a:latin typeface="Arial" panose="020B0604020202020204" pitchFamily="34" charset="0"/>
              <a:cs typeface="Arial" panose="020B0604020202020204" pitchFamily="34" charset="0"/>
            </a:endParaRPr>
          </a:p>
        </p:txBody>
      </p:sp>
      <p:sp>
        <p:nvSpPr>
          <p:cNvPr id="23" name="Oval 22">
            <a:extLst>
              <a:ext uri="{FF2B5EF4-FFF2-40B4-BE49-F238E27FC236}">
                <a16:creationId xmlns:a16="http://schemas.microsoft.com/office/drawing/2014/main" id="{AA55100A-F382-4EB4-836F-EF8B71CD9AEC}"/>
              </a:ext>
            </a:extLst>
          </p:cNvPr>
          <p:cNvSpPr/>
          <p:nvPr/>
        </p:nvSpPr>
        <p:spPr>
          <a:xfrm>
            <a:off x="8617886" y="36190"/>
            <a:ext cx="140000" cy="140000"/>
          </a:xfrm>
          <a:prstGeom prst="ellipse">
            <a:avLst/>
          </a:prstGeom>
          <a:solidFill>
            <a:srgbClr val="BFBFBF"/>
          </a:solidFill>
          <a:ln w="57150" cap="flat" cmpd="sng" algn="ctr">
            <a:solidFill>
              <a:schemeClr val="bg1"/>
            </a:solidFill>
            <a:prstDash val="solid"/>
          </a:ln>
          <a:effectLst/>
        </p:spPr>
        <p:style>
          <a:lnRef idx="2">
            <a:scrgbClr r="0" g="0" b="0"/>
          </a:lnRef>
          <a:fillRef idx="1">
            <a:scrgbClr r="0" g="0" b="0"/>
          </a:fillRef>
          <a:effectRef idx="0">
            <a:scrgbClr r="0" g="0" b="0"/>
          </a:effectRef>
          <a:fontRef idx="minor">
            <a:schemeClr val="dk1">
              <a:hueOff val="0"/>
              <a:satOff val="0"/>
              <a:lumOff val="0"/>
              <a:alphaOff val="0"/>
            </a:schemeClr>
          </a:fontRef>
        </p:style>
        <p:txBody>
          <a:bodyPr/>
          <a:lstStyle/>
          <a:p>
            <a:pPr defTabSz="914355">
              <a:defRPr/>
            </a:pPr>
            <a:endParaRPr lang="en-US" kern="0">
              <a:solidFill>
                <a:srgbClr val="000000"/>
              </a:solidFill>
              <a:latin typeface="Arial" panose="020B0604020202020204" pitchFamily="34" charset="0"/>
              <a:cs typeface="Arial" panose="020B0604020202020204" pitchFamily="34" charset="0"/>
            </a:endParaRPr>
          </a:p>
        </p:txBody>
      </p:sp>
      <p:sp>
        <p:nvSpPr>
          <p:cNvPr id="25" name="Oval 24">
            <a:extLst>
              <a:ext uri="{FF2B5EF4-FFF2-40B4-BE49-F238E27FC236}">
                <a16:creationId xmlns:a16="http://schemas.microsoft.com/office/drawing/2014/main" id="{F59DA680-0EA1-B646-B9CB-9524AE37386E}"/>
              </a:ext>
            </a:extLst>
          </p:cNvPr>
          <p:cNvSpPr/>
          <p:nvPr/>
        </p:nvSpPr>
        <p:spPr>
          <a:xfrm>
            <a:off x="7268555" y="36190"/>
            <a:ext cx="140000" cy="140000"/>
          </a:xfrm>
          <a:prstGeom prst="ellipse">
            <a:avLst/>
          </a:prstGeom>
          <a:solidFill>
            <a:srgbClr val="BFBFBF"/>
          </a:solidFill>
          <a:ln w="57150" cap="flat" cmpd="sng" algn="ctr">
            <a:solidFill>
              <a:schemeClr val="bg1"/>
            </a:solidFill>
            <a:prstDash val="solid"/>
          </a:ln>
          <a:effectLst/>
        </p:spPr>
        <p:style>
          <a:lnRef idx="2">
            <a:scrgbClr r="0" g="0" b="0"/>
          </a:lnRef>
          <a:fillRef idx="1">
            <a:scrgbClr r="0" g="0" b="0"/>
          </a:fillRef>
          <a:effectRef idx="0">
            <a:scrgbClr r="0" g="0" b="0"/>
          </a:effectRef>
          <a:fontRef idx="minor">
            <a:schemeClr val="dk1">
              <a:hueOff val="0"/>
              <a:satOff val="0"/>
              <a:lumOff val="0"/>
              <a:alphaOff val="0"/>
            </a:schemeClr>
          </a:fontRef>
        </p:style>
        <p:txBody>
          <a:bodyPr/>
          <a:lstStyle/>
          <a:p>
            <a:pPr defTabSz="914355">
              <a:defRPr/>
            </a:pPr>
            <a:endParaRPr lang="en-US" kern="0">
              <a:solidFill>
                <a:srgbClr val="000000"/>
              </a:solidFill>
              <a:latin typeface="Arial" panose="020B0604020202020204" pitchFamily="34" charset="0"/>
              <a:cs typeface="Arial" panose="020B0604020202020204" pitchFamily="34" charset="0"/>
            </a:endParaRPr>
          </a:p>
        </p:txBody>
      </p:sp>
      <p:sp>
        <p:nvSpPr>
          <p:cNvPr id="26" name="Freeform 118">
            <a:extLst>
              <a:ext uri="{FF2B5EF4-FFF2-40B4-BE49-F238E27FC236}">
                <a16:creationId xmlns:a16="http://schemas.microsoft.com/office/drawing/2014/main" id="{D5A27169-224E-834B-8081-158C96A37E07}"/>
              </a:ext>
            </a:extLst>
          </p:cNvPr>
          <p:cNvSpPr/>
          <p:nvPr/>
        </p:nvSpPr>
        <p:spPr>
          <a:xfrm>
            <a:off x="7015044" y="210090"/>
            <a:ext cx="669137" cy="202775"/>
          </a:xfrm>
          <a:custGeom>
            <a:avLst/>
            <a:gdLst>
              <a:gd name="connsiteX0" fmla="*/ 0 w 5334581"/>
              <a:gd name="connsiteY0" fmla="*/ 0 h 370578"/>
              <a:gd name="connsiteX1" fmla="*/ 5334581 w 5334581"/>
              <a:gd name="connsiteY1" fmla="*/ 0 h 370578"/>
              <a:gd name="connsiteX2" fmla="*/ 5334581 w 5334581"/>
              <a:gd name="connsiteY2" fmla="*/ 370578 h 370578"/>
              <a:gd name="connsiteX3" fmla="*/ 0 w 5334581"/>
              <a:gd name="connsiteY3" fmla="*/ 370578 h 370578"/>
              <a:gd name="connsiteX4" fmla="*/ 0 w 5334581"/>
              <a:gd name="connsiteY4" fmla="*/ 0 h 3705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34581" h="370578">
                <a:moveTo>
                  <a:pt x="0" y="0"/>
                </a:moveTo>
                <a:lnTo>
                  <a:pt x="5334581" y="0"/>
                </a:lnTo>
                <a:lnTo>
                  <a:pt x="5334581" y="370578"/>
                </a:lnTo>
                <a:lnTo>
                  <a:pt x="0" y="370578"/>
                </a:lnTo>
                <a:lnTo>
                  <a:pt x="0" y="0"/>
                </a:lnTo>
                <a:close/>
              </a:path>
            </a:pathLst>
          </a:custGeom>
          <a:no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0" tIns="0" rIns="0" bIns="0" numCol="1" spcCol="1270" anchor="t" anchorCtr="0">
            <a:noAutofit/>
          </a:bodyPr>
          <a:lstStyle/>
          <a:p>
            <a:pPr algn="ctr" defTabSz="711164">
              <a:lnSpc>
                <a:spcPct val="90000"/>
              </a:lnSpc>
              <a:spcBef>
                <a:spcPct val="0"/>
              </a:spcBef>
              <a:spcAft>
                <a:spcPct val="35000"/>
              </a:spcAft>
              <a:defRPr/>
            </a:pPr>
            <a:r>
              <a:rPr lang="en-US" sz="825" b="1" dirty="0">
                <a:solidFill>
                  <a:srgbClr val="BFBFBF"/>
                </a:solidFill>
              </a:rPr>
              <a:t>Stage</a:t>
            </a:r>
            <a:endParaRPr lang="en-US" sz="825" dirty="0">
              <a:solidFill>
                <a:srgbClr val="BFBFBF"/>
              </a:solidFill>
            </a:endParaRPr>
          </a:p>
        </p:txBody>
      </p:sp>
    </p:spTree>
    <p:extLst>
      <p:ext uri="{BB962C8B-B14F-4D97-AF65-F5344CB8AC3E}">
        <p14:creationId xmlns:p14="http://schemas.microsoft.com/office/powerpoint/2010/main" val="30794514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49B8B920-5630-4C87-942A-9AB83ECAD55D}"/>
              </a:ext>
            </a:extLst>
          </p:cNvPr>
          <p:cNvSpPr>
            <a:spLocks noGrp="1"/>
          </p:cNvSpPr>
          <p:nvPr>
            <p:ph type="body" sz="quarter" idx="12"/>
          </p:nvPr>
        </p:nvSpPr>
        <p:spPr/>
        <p:txBody>
          <a:bodyPr/>
          <a:lstStyle/>
          <a:p>
            <a:endParaRPr lang="en-US"/>
          </a:p>
        </p:txBody>
      </p:sp>
      <p:graphicFrame>
        <p:nvGraphicFramePr>
          <p:cNvPr id="6" name="Content Placeholder 4">
            <a:extLst>
              <a:ext uri="{FF2B5EF4-FFF2-40B4-BE49-F238E27FC236}">
                <a16:creationId xmlns:a16="http://schemas.microsoft.com/office/drawing/2014/main" id="{841DD81F-2039-4B26-86FA-9C6B3CA5A2A8}"/>
              </a:ext>
            </a:extLst>
          </p:cNvPr>
          <p:cNvGraphicFramePr>
            <a:graphicFrameLocks/>
          </p:cNvGraphicFramePr>
          <p:nvPr>
            <p:extLst>
              <p:ext uri="{D42A27DB-BD31-4B8C-83A1-F6EECF244321}">
                <p14:modId xmlns:p14="http://schemas.microsoft.com/office/powerpoint/2010/main" val="1852653586"/>
              </p:ext>
            </p:extLst>
          </p:nvPr>
        </p:nvGraphicFramePr>
        <p:xfrm>
          <a:off x="182562" y="1434735"/>
          <a:ext cx="8778875" cy="1036320"/>
        </p:xfrm>
        <a:graphic>
          <a:graphicData uri="http://schemas.openxmlformats.org/drawingml/2006/table">
            <a:tbl>
              <a:tblPr firstRow="1" bandRow="1">
                <a:tableStyleId>{5C22544A-7EE6-4342-B048-85BDC9FD1C3A}</a:tableStyleId>
              </a:tblPr>
              <a:tblGrid>
                <a:gridCol w="8778875">
                  <a:extLst>
                    <a:ext uri="{9D8B030D-6E8A-4147-A177-3AD203B41FA5}">
                      <a16:colId xmlns:a16="http://schemas.microsoft.com/office/drawing/2014/main" val="4247783948"/>
                    </a:ext>
                  </a:extLst>
                </a:gridCol>
              </a:tblGrid>
              <a:tr h="285087">
                <a:tc>
                  <a:txBody>
                    <a:bodyPr/>
                    <a:lstStyle/>
                    <a:p>
                      <a:r>
                        <a:rPr lang="en-US">
                          <a:solidFill>
                            <a:schemeClr val="accent1"/>
                          </a:solidFill>
                        </a:rPr>
                        <a:t>Topics and Questions to Consider</a:t>
                      </a:r>
                    </a:p>
                  </a:txBody>
                  <a:tcPr>
                    <a:lnL w="12700" cmpd="sng">
                      <a:noFill/>
                    </a:lnL>
                    <a:lnR w="12700" cmpd="sng">
                      <a:noFill/>
                    </a:lnR>
                    <a:lnT w="12700" cmpd="sng">
                      <a:noFill/>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0998017"/>
                  </a:ext>
                </a:extLst>
              </a:tr>
              <a:tr h="629237">
                <a:tc>
                  <a:txBody>
                    <a:bodyPr/>
                    <a:lstStyle/>
                    <a:p>
                      <a:pPr marL="171450" indent="-171450">
                        <a:buFont typeface="Arial" panose="020B0604020202020204" pitchFamily="34" charset="0"/>
                        <a:buChar char="•"/>
                      </a:pPr>
                      <a:r>
                        <a:rPr lang="en-US" sz="1400" dirty="0">
                          <a:solidFill>
                            <a:schemeClr val="accent1"/>
                          </a:solidFill>
                        </a:rPr>
                        <a:t>What is the funding and the development stage of your team/company?</a:t>
                      </a:r>
                      <a:endParaRPr lang="en-US" sz="1400" dirty="0">
                        <a:solidFill>
                          <a:schemeClr val="accent1"/>
                        </a:solidFill>
                        <a:cs typeface="Arial"/>
                      </a:endParaRPr>
                    </a:p>
                    <a:p>
                      <a:pPr marL="171450" indent="-171450">
                        <a:buFont typeface="Arial" panose="020B0604020202020204" pitchFamily="34" charset="0"/>
                        <a:buChar char="•"/>
                      </a:pPr>
                      <a:r>
                        <a:rPr lang="en-US" sz="1400" dirty="0">
                          <a:solidFill>
                            <a:schemeClr val="accent1"/>
                          </a:solidFill>
                        </a:rPr>
                        <a:t>If you are pre-prototype, what is your path to developing a prototype?</a:t>
                      </a:r>
                      <a:endParaRPr lang="en-US" sz="1400" dirty="0">
                        <a:solidFill>
                          <a:schemeClr val="accent1"/>
                        </a:solidFill>
                        <a:cs typeface="Arial"/>
                      </a:endParaRPr>
                    </a:p>
                    <a:p>
                      <a:pPr marL="171450" indent="-171450">
                        <a:buFont typeface="Arial" panose="020B0604020202020204" pitchFamily="34" charset="0"/>
                        <a:buChar char="•"/>
                      </a:pPr>
                      <a:r>
                        <a:rPr lang="en-US" dirty="0">
                          <a:solidFill>
                            <a:schemeClr val="accent1"/>
                          </a:solidFill>
                        </a:rPr>
                        <a:t>What data can you share that demonstrates the performance of your solution?</a:t>
                      </a:r>
                    </a:p>
                  </a:txBody>
                  <a:tcPr>
                    <a:lnL w="12700" cmpd="sng">
                      <a:noFill/>
                    </a:lnL>
                    <a:lnR w="12700" cmpd="sng">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49652532"/>
                  </a:ext>
                </a:extLst>
              </a:tr>
            </a:tbl>
          </a:graphicData>
        </a:graphic>
      </p:graphicFrame>
      <p:sp>
        <p:nvSpPr>
          <p:cNvPr id="24" name="Title 1">
            <a:extLst>
              <a:ext uri="{FF2B5EF4-FFF2-40B4-BE49-F238E27FC236}">
                <a16:creationId xmlns:a16="http://schemas.microsoft.com/office/drawing/2014/main" id="{D11E037F-FC32-41AA-A4D5-70045E2F5C68}"/>
              </a:ext>
            </a:extLst>
          </p:cNvPr>
          <p:cNvSpPr>
            <a:spLocks noGrp="1"/>
          </p:cNvSpPr>
          <p:nvPr>
            <p:ph type="title"/>
          </p:nvPr>
        </p:nvSpPr>
        <p:spPr>
          <a:xfrm>
            <a:off x="182880" y="356460"/>
            <a:ext cx="8778240" cy="401648"/>
          </a:xfrm>
        </p:spPr>
        <p:txBody>
          <a:bodyPr/>
          <a:lstStyle/>
          <a:p>
            <a:r>
              <a:rPr lang="en-US"/>
              <a:t>Stage</a:t>
            </a:r>
          </a:p>
        </p:txBody>
      </p:sp>
      <p:cxnSp>
        <p:nvCxnSpPr>
          <p:cNvPr id="25" name="Straight Connector 24">
            <a:extLst>
              <a:ext uri="{FF2B5EF4-FFF2-40B4-BE49-F238E27FC236}">
                <a16:creationId xmlns:a16="http://schemas.microsoft.com/office/drawing/2014/main" id="{48EE9E9B-8580-433A-B9D8-B7B77D632EF5}"/>
              </a:ext>
            </a:extLst>
          </p:cNvPr>
          <p:cNvCxnSpPr>
            <a:cxnSpLocks/>
            <a:stCxn id="26" idx="2"/>
            <a:endCxn id="39" idx="6"/>
          </p:cNvCxnSpPr>
          <p:nvPr/>
        </p:nvCxnSpPr>
        <p:spPr>
          <a:xfrm>
            <a:off x="4511692" y="106190"/>
            <a:ext cx="4246194" cy="0"/>
          </a:xfrm>
          <a:prstGeom prst="line">
            <a:avLst/>
          </a:prstGeom>
          <a:ln w="28575">
            <a:solidFill>
              <a:srgbClr val="00567C"/>
            </a:solidFill>
          </a:ln>
        </p:spPr>
        <p:style>
          <a:lnRef idx="1">
            <a:schemeClr val="accent1"/>
          </a:lnRef>
          <a:fillRef idx="0">
            <a:schemeClr val="accent1"/>
          </a:fillRef>
          <a:effectRef idx="0">
            <a:schemeClr val="accent1"/>
          </a:effectRef>
          <a:fontRef idx="minor">
            <a:schemeClr val="tx1"/>
          </a:fontRef>
        </p:style>
      </p:cxnSp>
      <p:sp>
        <p:nvSpPr>
          <p:cNvPr id="26" name="Oval 25">
            <a:extLst>
              <a:ext uri="{FF2B5EF4-FFF2-40B4-BE49-F238E27FC236}">
                <a16:creationId xmlns:a16="http://schemas.microsoft.com/office/drawing/2014/main" id="{C1941664-73CA-4E94-A03A-5BA87ED58FE1}"/>
              </a:ext>
            </a:extLst>
          </p:cNvPr>
          <p:cNvSpPr/>
          <p:nvPr/>
        </p:nvSpPr>
        <p:spPr>
          <a:xfrm>
            <a:off x="4511692" y="36190"/>
            <a:ext cx="140000" cy="140000"/>
          </a:xfrm>
          <a:prstGeom prst="ellipse">
            <a:avLst/>
          </a:prstGeom>
          <a:solidFill>
            <a:srgbClr val="BFBFBF"/>
          </a:solidFill>
          <a:ln w="57150" cap="flat" cmpd="sng" algn="ctr">
            <a:solidFill>
              <a:schemeClr val="bg1"/>
            </a:solidFill>
            <a:prstDash val="solid"/>
          </a:ln>
          <a:effectLst/>
        </p:spPr>
        <p:style>
          <a:lnRef idx="2">
            <a:scrgbClr r="0" g="0" b="0"/>
          </a:lnRef>
          <a:fillRef idx="1">
            <a:scrgbClr r="0" g="0" b="0"/>
          </a:fillRef>
          <a:effectRef idx="0">
            <a:scrgbClr r="0" g="0" b="0"/>
          </a:effectRef>
          <a:fontRef idx="minor">
            <a:schemeClr val="dk1">
              <a:hueOff val="0"/>
              <a:satOff val="0"/>
              <a:lumOff val="0"/>
              <a:alphaOff val="0"/>
            </a:schemeClr>
          </a:fontRef>
        </p:style>
        <p:txBody>
          <a:bodyPr/>
          <a:lstStyle/>
          <a:p>
            <a:pPr defTabSz="914355">
              <a:defRPr/>
            </a:pPr>
            <a:endParaRPr lang="en-US" kern="0">
              <a:solidFill>
                <a:srgbClr val="000000"/>
              </a:solidFill>
              <a:latin typeface="Arial" panose="020B0604020202020204" pitchFamily="34" charset="0"/>
              <a:cs typeface="Arial" panose="020B0604020202020204" pitchFamily="34" charset="0"/>
            </a:endParaRPr>
          </a:p>
        </p:txBody>
      </p:sp>
      <p:sp>
        <p:nvSpPr>
          <p:cNvPr id="27" name="Freeform 118">
            <a:extLst>
              <a:ext uri="{FF2B5EF4-FFF2-40B4-BE49-F238E27FC236}">
                <a16:creationId xmlns:a16="http://schemas.microsoft.com/office/drawing/2014/main" id="{745C9B7A-5572-49BB-B6B0-231186FB60B0}"/>
              </a:ext>
            </a:extLst>
          </p:cNvPr>
          <p:cNvSpPr/>
          <p:nvPr/>
        </p:nvSpPr>
        <p:spPr>
          <a:xfrm>
            <a:off x="4293987" y="220444"/>
            <a:ext cx="553006" cy="202775"/>
          </a:xfrm>
          <a:custGeom>
            <a:avLst/>
            <a:gdLst>
              <a:gd name="connsiteX0" fmla="*/ 0 w 5334581"/>
              <a:gd name="connsiteY0" fmla="*/ 0 h 370578"/>
              <a:gd name="connsiteX1" fmla="*/ 5334581 w 5334581"/>
              <a:gd name="connsiteY1" fmla="*/ 0 h 370578"/>
              <a:gd name="connsiteX2" fmla="*/ 5334581 w 5334581"/>
              <a:gd name="connsiteY2" fmla="*/ 370578 h 370578"/>
              <a:gd name="connsiteX3" fmla="*/ 0 w 5334581"/>
              <a:gd name="connsiteY3" fmla="*/ 370578 h 370578"/>
              <a:gd name="connsiteX4" fmla="*/ 0 w 5334581"/>
              <a:gd name="connsiteY4" fmla="*/ 0 h 3705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34581" h="370578">
                <a:moveTo>
                  <a:pt x="0" y="0"/>
                </a:moveTo>
                <a:lnTo>
                  <a:pt x="5334581" y="0"/>
                </a:lnTo>
                <a:lnTo>
                  <a:pt x="5334581" y="370578"/>
                </a:lnTo>
                <a:lnTo>
                  <a:pt x="0" y="370578"/>
                </a:lnTo>
                <a:lnTo>
                  <a:pt x="0" y="0"/>
                </a:lnTo>
                <a:close/>
              </a:path>
            </a:pathLst>
          </a:custGeom>
          <a:no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0" tIns="0" rIns="0" bIns="0" numCol="1" spcCol="1270" anchor="t" anchorCtr="0">
            <a:noAutofit/>
          </a:bodyPr>
          <a:lstStyle/>
          <a:p>
            <a:pPr algn="ctr" defTabSz="711164">
              <a:lnSpc>
                <a:spcPct val="90000"/>
              </a:lnSpc>
              <a:spcBef>
                <a:spcPct val="0"/>
              </a:spcBef>
              <a:spcAft>
                <a:spcPct val="35000"/>
              </a:spcAft>
              <a:defRPr/>
            </a:pPr>
            <a:r>
              <a:rPr lang="en-US" sz="825" b="1">
                <a:solidFill>
                  <a:srgbClr val="BFBFBF"/>
                </a:solidFill>
              </a:rPr>
              <a:t>Overview</a:t>
            </a:r>
            <a:endParaRPr lang="en-US" sz="825">
              <a:solidFill>
                <a:srgbClr val="BFBFBF"/>
              </a:solidFill>
            </a:endParaRPr>
          </a:p>
        </p:txBody>
      </p:sp>
      <p:sp>
        <p:nvSpPr>
          <p:cNvPr id="28" name="Freeform 118">
            <a:extLst>
              <a:ext uri="{FF2B5EF4-FFF2-40B4-BE49-F238E27FC236}">
                <a16:creationId xmlns:a16="http://schemas.microsoft.com/office/drawing/2014/main" id="{48AC9DFE-7F19-410C-B2CD-A81439E2155C}"/>
              </a:ext>
            </a:extLst>
          </p:cNvPr>
          <p:cNvSpPr/>
          <p:nvPr/>
        </p:nvSpPr>
        <p:spPr>
          <a:xfrm>
            <a:off x="5007780" y="220444"/>
            <a:ext cx="553006" cy="202775"/>
          </a:xfrm>
          <a:custGeom>
            <a:avLst/>
            <a:gdLst>
              <a:gd name="connsiteX0" fmla="*/ 0 w 5334581"/>
              <a:gd name="connsiteY0" fmla="*/ 0 h 370578"/>
              <a:gd name="connsiteX1" fmla="*/ 5334581 w 5334581"/>
              <a:gd name="connsiteY1" fmla="*/ 0 h 370578"/>
              <a:gd name="connsiteX2" fmla="*/ 5334581 w 5334581"/>
              <a:gd name="connsiteY2" fmla="*/ 370578 h 370578"/>
              <a:gd name="connsiteX3" fmla="*/ 0 w 5334581"/>
              <a:gd name="connsiteY3" fmla="*/ 370578 h 370578"/>
              <a:gd name="connsiteX4" fmla="*/ 0 w 5334581"/>
              <a:gd name="connsiteY4" fmla="*/ 0 h 3705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34581" h="370578">
                <a:moveTo>
                  <a:pt x="0" y="0"/>
                </a:moveTo>
                <a:lnTo>
                  <a:pt x="5334581" y="0"/>
                </a:lnTo>
                <a:lnTo>
                  <a:pt x="5334581" y="370578"/>
                </a:lnTo>
                <a:lnTo>
                  <a:pt x="0" y="370578"/>
                </a:lnTo>
                <a:lnTo>
                  <a:pt x="0" y="0"/>
                </a:lnTo>
                <a:close/>
              </a:path>
            </a:pathLst>
          </a:custGeom>
          <a:no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0" tIns="0" rIns="0" bIns="0" numCol="1" spcCol="1270" anchor="t" anchorCtr="0">
            <a:noAutofit/>
          </a:bodyPr>
          <a:lstStyle/>
          <a:p>
            <a:pPr algn="ctr" defTabSz="711164">
              <a:lnSpc>
                <a:spcPct val="90000"/>
              </a:lnSpc>
              <a:spcBef>
                <a:spcPct val="0"/>
              </a:spcBef>
              <a:spcAft>
                <a:spcPct val="35000"/>
              </a:spcAft>
              <a:defRPr/>
            </a:pPr>
            <a:r>
              <a:rPr lang="en-US" sz="825" b="1">
                <a:solidFill>
                  <a:schemeClr val="bg1">
                    <a:lumMod val="75000"/>
                  </a:schemeClr>
                </a:solidFill>
              </a:rPr>
              <a:t>Solution</a:t>
            </a:r>
            <a:endParaRPr lang="en-US" sz="825">
              <a:solidFill>
                <a:schemeClr val="bg1">
                  <a:lumMod val="75000"/>
                </a:schemeClr>
              </a:solidFill>
            </a:endParaRPr>
          </a:p>
        </p:txBody>
      </p:sp>
      <p:sp>
        <p:nvSpPr>
          <p:cNvPr id="29" name="Freeform 118">
            <a:extLst>
              <a:ext uri="{FF2B5EF4-FFF2-40B4-BE49-F238E27FC236}">
                <a16:creationId xmlns:a16="http://schemas.microsoft.com/office/drawing/2014/main" id="{4D8A458C-BA68-4067-8744-AB5615654A8A}"/>
              </a:ext>
            </a:extLst>
          </p:cNvPr>
          <p:cNvSpPr/>
          <p:nvPr/>
        </p:nvSpPr>
        <p:spPr>
          <a:xfrm>
            <a:off x="5659714" y="220444"/>
            <a:ext cx="669137" cy="202775"/>
          </a:xfrm>
          <a:custGeom>
            <a:avLst/>
            <a:gdLst>
              <a:gd name="connsiteX0" fmla="*/ 0 w 5334581"/>
              <a:gd name="connsiteY0" fmla="*/ 0 h 370578"/>
              <a:gd name="connsiteX1" fmla="*/ 5334581 w 5334581"/>
              <a:gd name="connsiteY1" fmla="*/ 0 h 370578"/>
              <a:gd name="connsiteX2" fmla="*/ 5334581 w 5334581"/>
              <a:gd name="connsiteY2" fmla="*/ 370578 h 370578"/>
              <a:gd name="connsiteX3" fmla="*/ 0 w 5334581"/>
              <a:gd name="connsiteY3" fmla="*/ 370578 h 370578"/>
              <a:gd name="connsiteX4" fmla="*/ 0 w 5334581"/>
              <a:gd name="connsiteY4" fmla="*/ 0 h 3705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34581" h="370578">
                <a:moveTo>
                  <a:pt x="0" y="0"/>
                </a:moveTo>
                <a:lnTo>
                  <a:pt x="5334581" y="0"/>
                </a:lnTo>
                <a:lnTo>
                  <a:pt x="5334581" y="370578"/>
                </a:lnTo>
                <a:lnTo>
                  <a:pt x="0" y="370578"/>
                </a:lnTo>
                <a:lnTo>
                  <a:pt x="0" y="0"/>
                </a:lnTo>
                <a:close/>
              </a:path>
            </a:pathLst>
          </a:custGeom>
          <a:no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0" tIns="0" rIns="0" bIns="0" numCol="1" spcCol="1270" anchor="t" anchorCtr="0">
            <a:noAutofit/>
          </a:bodyPr>
          <a:lstStyle/>
          <a:p>
            <a:pPr algn="ctr" defTabSz="711164">
              <a:lnSpc>
                <a:spcPct val="90000"/>
              </a:lnSpc>
              <a:spcBef>
                <a:spcPct val="0"/>
              </a:spcBef>
              <a:spcAft>
                <a:spcPct val="35000"/>
              </a:spcAft>
              <a:defRPr/>
            </a:pPr>
            <a:r>
              <a:rPr lang="en-US" sz="825" b="1">
                <a:solidFill>
                  <a:srgbClr val="BFBFBF"/>
                </a:solidFill>
              </a:rPr>
              <a:t>Impact</a:t>
            </a:r>
            <a:endParaRPr lang="en-US" sz="825">
              <a:solidFill>
                <a:srgbClr val="BFBFBF"/>
              </a:solidFill>
            </a:endParaRPr>
          </a:p>
        </p:txBody>
      </p:sp>
      <p:sp>
        <p:nvSpPr>
          <p:cNvPr id="30" name="Freeform 118">
            <a:extLst>
              <a:ext uri="{FF2B5EF4-FFF2-40B4-BE49-F238E27FC236}">
                <a16:creationId xmlns:a16="http://schemas.microsoft.com/office/drawing/2014/main" id="{2FF42B77-7704-489C-A9E2-FF7DF8498581}"/>
              </a:ext>
            </a:extLst>
          </p:cNvPr>
          <p:cNvSpPr/>
          <p:nvPr/>
        </p:nvSpPr>
        <p:spPr>
          <a:xfrm>
            <a:off x="7007780" y="221361"/>
            <a:ext cx="669137" cy="202775"/>
          </a:xfrm>
          <a:custGeom>
            <a:avLst/>
            <a:gdLst>
              <a:gd name="connsiteX0" fmla="*/ 0 w 5334581"/>
              <a:gd name="connsiteY0" fmla="*/ 0 h 370578"/>
              <a:gd name="connsiteX1" fmla="*/ 5334581 w 5334581"/>
              <a:gd name="connsiteY1" fmla="*/ 0 h 370578"/>
              <a:gd name="connsiteX2" fmla="*/ 5334581 w 5334581"/>
              <a:gd name="connsiteY2" fmla="*/ 370578 h 370578"/>
              <a:gd name="connsiteX3" fmla="*/ 0 w 5334581"/>
              <a:gd name="connsiteY3" fmla="*/ 370578 h 370578"/>
              <a:gd name="connsiteX4" fmla="*/ 0 w 5334581"/>
              <a:gd name="connsiteY4" fmla="*/ 0 h 3705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34581" h="370578">
                <a:moveTo>
                  <a:pt x="0" y="0"/>
                </a:moveTo>
                <a:lnTo>
                  <a:pt x="5334581" y="0"/>
                </a:lnTo>
                <a:lnTo>
                  <a:pt x="5334581" y="370578"/>
                </a:lnTo>
                <a:lnTo>
                  <a:pt x="0" y="370578"/>
                </a:lnTo>
                <a:lnTo>
                  <a:pt x="0" y="0"/>
                </a:lnTo>
                <a:close/>
              </a:path>
            </a:pathLst>
          </a:custGeom>
          <a:no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0" tIns="0" rIns="0" bIns="0" numCol="1" spcCol="1270" anchor="t" anchorCtr="0">
            <a:noAutofit/>
          </a:bodyPr>
          <a:lstStyle/>
          <a:p>
            <a:pPr algn="ctr" defTabSz="711164">
              <a:lnSpc>
                <a:spcPct val="90000"/>
              </a:lnSpc>
              <a:spcBef>
                <a:spcPct val="0"/>
              </a:spcBef>
              <a:spcAft>
                <a:spcPct val="35000"/>
              </a:spcAft>
              <a:defRPr/>
            </a:pPr>
            <a:r>
              <a:rPr lang="en-US" sz="825" b="1" dirty="0">
                <a:solidFill>
                  <a:schemeClr val="accent2"/>
                </a:solidFill>
              </a:rPr>
              <a:t>Stage</a:t>
            </a:r>
            <a:endParaRPr lang="en-US" sz="825" dirty="0">
              <a:solidFill>
                <a:schemeClr val="accent2"/>
              </a:solidFill>
            </a:endParaRPr>
          </a:p>
        </p:txBody>
      </p:sp>
      <p:sp>
        <p:nvSpPr>
          <p:cNvPr id="31" name="Freeform 118">
            <a:extLst>
              <a:ext uri="{FF2B5EF4-FFF2-40B4-BE49-F238E27FC236}">
                <a16:creationId xmlns:a16="http://schemas.microsoft.com/office/drawing/2014/main" id="{238075E4-FA8A-4274-81FB-ACA3E66F0CF4}"/>
              </a:ext>
            </a:extLst>
          </p:cNvPr>
          <p:cNvSpPr/>
          <p:nvPr/>
        </p:nvSpPr>
        <p:spPr>
          <a:xfrm>
            <a:off x="6337379" y="220444"/>
            <a:ext cx="669137" cy="202775"/>
          </a:xfrm>
          <a:custGeom>
            <a:avLst/>
            <a:gdLst>
              <a:gd name="connsiteX0" fmla="*/ 0 w 5334581"/>
              <a:gd name="connsiteY0" fmla="*/ 0 h 370578"/>
              <a:gd name="connsiteX1" fmla="*/ 5334581 w 5334581"/>
              <a:gd name="connsiteY1" fmla="*/ 0 h 370578"/>
              <a:gd name="connsiteX2" fmla="*/ 5334581 w 5334581"/>
              <a:gd name="connsiteY2" fmla="*/ 370578 h 370578"/>
              <a:gd name="connsiteX3" fmla="*/ 0 w 5334581"/>
              <a:gd name="connsiteY3" fmla="*/ 370578 h 370578"/>
              <a:gd name="connsiteX4" fmla="*/ 0 w 5334581"/>
              <a:gd name="connsiteY4" fmla="*/ 0 h 3705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34581" h="370578">
                <a:moveTo>
                  <a:pt x="0" y="0"/>
                </a:moveTo>
                <a:lnTo>
                  <a:pt x="5334581" y="0"/>
                </a:lnTo>
                <a:lnTo>
                  <a:pt x="5334581" y="370578"/>
                </a:lnTo>
                <a:lnTo>
                  <a:pt x="0" y="370578"/>
                </a:lnTo>
                <a:lnTo>
                  <a:pt x="0" y="0"/>
                </a:lnTo>
                <a:close/>
              </a:path>
            </a:pathLst>
          </a:custGeom>
          <a:no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0" tIns="0" rIns="0" bIns="0" numCol="1" spcCol="1270" anchor="t" anchorCtr="0">
            <a:noAutofit/>
          </a:bodyPr>
          <a:lstStyle/>
          <a:p>
            <a:pPr algn="ctr" defTabSz="711164">
              <a:lnSpc>
                <a:spcPct val="90000"/>
              </a:lnSpc>
              <a:spcBef>
                <a:spcPct val="0"/>
              </a:spcBef>
              <a:spcAft>
                <a:spcPct val="35000"/>
              </a:spcAft>
              <a:defRPr/>
            </a:pPr>
            <a:r>
              <a:rPr lang="en-US" sz="825" b="1" dirty="0">
                <a:solidFill>
                  <a:srgbClr val="BFBFBF"/>
                </a:solidFill>
              </a:rPr>
              <a:t>Team</a:t>
            </a:r>
            <a:endParaRPr lang="en-US" sz="825" dirty="0">
              <a:solidFill>
                <a:srgbClr val="BFBFBF"/>
              </a:solidFill>
            </a:endParaRPr>
          </a:p>
        </p:txBody>
      </p:sp>
      <p:sp>
        <p:nvSpPr>
          <p:cNvPr id="32" name="Oval 31">
            <a:extLst>
              <a:ext uri="{FF2B5EF4-FFF2-40B4-BE49-F238E27FC236}">
                <a16:creationId xmlns:a16="http://schemas.microsoft.com/office/drawing/2014/main" id="{B0D1189D-7E25-43D8-AF0A-996A92B5A180}"/>
              </a:ext>
            </a:extLst>
          </p:cNvPr>
          <p:cNvSpPr/>
          <p:nvPr/>
        </p:nvSpPr>
        <p:spPr>
          <a:xfrm>
            <a:off x="5214282" y="36190"/>
            <a:ext cx="140000" cy="140000"/>
          </a:xfrm>
          <a:prstGeom prst="ellipse">
            <a:avLst/>
          </a:prstGeom>
          <a:solidFill>
            <a:schemeClr val="bg1">
              <a:lumMod val="75000"/>
            </a:schemeClr>
          </a:solidFill>
          <a:ln w="57150" cap="flat" cmpd="sng" algn="ctr">
            <a:solidFill>
              <a:schemeClr val="bg1"/>
            </a:solidFill>
            <a:prstDash val="solid"/>
          </a:ln>
          <a:effectLst/>
        </p:spPr>
        <p:style>
          <a:lnRef idx="2">
            <a:scrgbClr r="0" g="0" b="0"/>
          </a:lnRef>
          <a:fillRef idx="1">
            <a:scrgbClr r="0" g="0" b="0"/>
          </a:fillRef>
          <a:effectRef idx="0">
            <a:scrgbClr r="0" g="0" b="0"/>
          </a:effectRef>
          <a:fontRef idx="minor">
            <a:schemeClr val="dk1">
              <a:hueOff val="0"/>
              <a:satOff val="0"/>
              <a:lumOff val="0"/>
              <a:alphaOff val="0"/>
            </a:schemeClr>
          </a:fontRef>
        </p:style>
        <p:txBody>
          <a:bodyPr/>
          <a:lstStyle/>
          <a:p>
            <a:pPr defTabSz="914355">
              <a:defRPr/>
            </a:pPr>
            <a:endParaRPr lang="en-US" kern="0">
              <a:solidFill>
                <a:srgbClr val="000000"/>
              </a:solidFill>
              <a:latin typeface="Arial" panose="020B0604020202020204" pitchFamily="34" charset="0"/>
              <a:cs typeface="Arial" panose="020B0604020202020204" pitchFamily="34" charset="0"/>
            </a:endParaRPr>
          </a:p>
        </p:txBody>
      </p:sp>
      <p:sp>
        <p:nvSpPr>
          <p:cNvPr id="33" name="Oval 32">
            <a:extLst>
              <a:ext uri="{FF2B5EF4-FFF2-40B4-BE49-F238E27FC236}">
                <a16:creationId xmlns:a16="http://schemas.microsoft.com/office/drawing/2014/main" id="{70292B37-D576-4675-8495-0914934FA872}"/>
              </a:ext>
            </a:extLst>
          </p:cNvPr>
          <p:cNvSpPr/>
          <p:nvPr/>
        </p:nvSpPr>
        <p:spPr>
          <a:xfrm>
            <a:off x="5924282" y="36190"/>
            <a:ext cx="140000" cy="140000"/>
          </a:xfrm>
          <a:prstGeom prst="ellipse">
            <a:avLst/>
          </a:prstGeom>
          <a:solidFill>
            <a:srgbClr val="BFBFBF"/>
          </a:solidFill>
          <a:ln w="57150" cap="flat" cmpd="sng" algn="ctr">
            <a:solidFill>
              <a:schemeClr val="bg1"/>
            </a:solidFill>
            <a:prstDash val="solid"/>
          </a:ln>
          <a:effectLst/>
        </p:spPr>
        <p:style>
          <a:lnRef idx="2">
            <a:scrgbClr r="0" g="0" b="0"/>
          </a:lnRef>
          <a:fillRef idx="1">
            <a:scrgbClr r="0" g="0" b="0"/>
          </a:fillRef>
          <a:effectRef idx="0">
            <a:scrgbClr r="0" g="0" b="0"/>
          </a:effectRef>
          <a:fontRef idx="minor">
            <a:schemeClr val="dk1">
              <a:hueOff val="0"/>
              <a:satOff val="0"/>
              <a:lumOff val="0"/>
              <a:alphaOff val="0"/>
            </a:schemeClr>
          </a:fontRef>
        </p:style>
        <p:txBody>
          <a:bodyPr/>
          <a:lstStyle/>
          <a:p>
            <a:pPr defTabSz="914355">
              <a:defRPr/>
            </a:pPr>
            <a:endParaRPr lang="en-US" kern="0">
              <a:solidFill>
                <a:srgbClr val="000000"/>
              </a:solidFill>
              <a:latin typeface="Arial" panose="020B0604020202020204" pitchFamily="34" charset="0"/>
              <a:cs typeface="Arial" panose="020B0604020202020204" pitchFamily="34" charset="0"/>
            </a:endParaRPr>
          </a:p>
        </p:txBody>
      </p:sp>
      <p:sp>
        <p:nvSpPr>
          <p:cNvPr id="34" name="Oval 33">
            <a:extLst>
              <a:ext uri="{FF2B5EF4-FFF2-40B4-BE49-F238E27FC236}">
                <a16:creationId xmlns:a16="http://schemas.microsoft.com/office/drawing/2014/main" id="{4ACAB1ED-BB5D-4856-8AF0-E617161CF57C}"/>
              </a:ext>
            </a:extLst>
          </p:cNvPr>
          <p:cNvSpPr/>
          <p:nvPr/>
        </p:nvSpPr>
        <p:spPr>
          <a:xfrm>
            <a:off x="7267614" y="36190"/>
            <a:ext cx="140000" cy="140000"/>
          </a:xfrm>
          <a:prstGeom prst="ellipse">
            <a:avLst/>
          </a:prstGeom>
          <a:solidFill>
            <a:schemeClr val="accent2"/>
          </a:solidFill>
          <a:ln w="57150" cap="flat" cmpd="sng" algn="ctr">
            <a:solidFill>
              <a:schemeClr val="bg1"/>
            </a:solidFill>
            <a:prstDash val="solid"/>
          </a:ln>
          <a:effectLst/>
        </p:spPr>
        <p:style>
          <a:lnRef idx="2">
            <a:scrgbClr r="0" g="0" b="0"/>
          </a:lnRef>
          <a:fillRef idx="1">
            <a:scrgbClr r="0" g="0" b="0"/>
          </a:fillRef>
          <a:effectRef idx="0">
            <a:scrgbClr r="0" g="0" b="0"/>
          </a:effectRef>
          <a:fontRef idx="minor">
            <a:schemeClr val="dk1">
              <a:hueOff val="0"/>
              <a:satOff val="0"/>
              <a:lumOff val="0"/>
              <a:alphaOff val="0"/>
            </a:schemeClr>
          </a:fontRef>
        </p:style>
        <p:txBody>
          <a:bodyPr/>
          <a:lstStyle/>
          <a:p>
            <a:pPr defTabSz="914355">
              <a:defRPr/>
            </a:pPr>
            <a:endParaRPr lang="en-US" kern="0">
              <a:solidFill>
                <a:srgbClr val="000000"/>
              </a:solidFill>
              <a:latin typeface="Arial" panose="020B0604020202020204" pitchFamily="34" charset="0"/>
              <a:cs typeface="Arial" panose="020B0604020202020204" pitchFamily="34" charset="0"/>
            </a:endParaRPr>
          </a:p>
        </p:txBody>
      </p:sp>
      <p:sp>
        <p:nvSpPr>
          <p:cNvPr id="36" name="Freeform 118">
            <a:extLst>
              <a:ext uri="{FF2B5EF4-FFF2-40B4-BE49-F238E27FC236}">
                <a16:creationId xmlns:a16="http://schemas.microsoft.com/office/drawing/2014/main" id="{B127CF0C-5B80-4698-8F18-BF769C1FD57F}"/>
              </a:ext>
            </a:extLst>
          </p:cNvPr>
          <p:cNvSpPr/>
          <p:nvPr/>
        </p:nvSpPr>
        <p:spPr>
          <a:xfrm>
            <a:off x="7678182" y="220444"/>
            <a:ext cx="669137" cy="202775"/>
          </a:xfrm>
          <a:custGeom>
            <a:avLst/>
            <a:gdLst>
              <a:gd name="connsiteX0" fmla="*/ 0 w 5334581"/>
              <a:gd name="connsiteY0" fmla="*/ 0 h 370578"/>
              <a:gd name="connsiteX1" fmla="*/ 5334581 w 5334581"/>
              <a:gd name="connsiteY1" fmla="*/ 0 h 370578"/>
              <a:gd name="connsiteX2" fmla="*/ 5334581 w 5334581"/>
              <a:gd name="connsiteY2" fmla="*/ 370578 h 370578"/>
              <a:gd name="connsiteX3" fmla="*/ 0 w 5334581"/>
              <a:gd name="connsiteY3" fmla="*/ 370578 h 370578"/>
              <a:gd name="connsiteX4" fmla="*/ 0 w 5334581"/>
              <a:gd name="connsiteY4" fmla="*/ 0 h 3705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34581" h="370578">
                <a:moveTo>
                  <a:pt x="0" y="0"/>
                </a:moveTo>
                <a:lnTo>
                  <a:pt x="5334581" y="0"/>
                </a:lnTo>
                <a:lnTo>
                  <a:pt x="5334581" y="370578"/>
                </a:lnTo>
                <a:lnTo>
                  <a:pt x="0" y="370578"/>
                </a:lnTo>
                <a:lnTo>
                  <a:pt x="0" y="0"/>
                </a:lnTo>
                <a:close/>
              </a:path>
            </a:pathLst>
          </a:custGeom>
          <a:no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0" tIns="0" rIns="0" bIns="0" numCol="1" spcCol="1270" anchor="t" anchorCtr="0">
            <a:noAutofit/>
          </a:bodyPr>
          <a:lstStyle/>
          <a:p>
            <a:pPr algn="ctr" defTabSz="711164">
              <a:lnSpc>
                <a:spcPct val="90000"/>
              </a:lnSpc>
              <a:spcBef>
                <a:spcPct val="0"/>
              </a:spcBef>
              <a:spcAft>
                <a:spcPct val="35000"/>
              </a:spcAft>
              <a:defRPr/>
            </a:pPr>
            <a:r>
              <a:rPr lang="en-US" sz="825" b="1">
                <a:solidFill>
                  <a:srgbClr val="BFBFBF"/>
                </a:solidFill>
              </a:rPr>
              <a:t>Pilot Design</a:t>
            </a:r>
            <a:endParaRPr lang="en-US" sz="825">
              <a:solidFill>
                <a:srgbClr val="BFBFBF"/>
              </a:solidFill>
            </a:endParaRPr>
          </a:p>
        </p:txBody>
      </p:sp>
      <p:sp>
        <p:nvSpPr>
          <p:cNvPr id="37" name="Freeform 118">
            <a:extLst>
              <a:ext uri="{FF2B5EF4-FFF2-40B4-BE49-F238E27FC236}">
                <a16:creationId xmlns:a16="http://schemas.microsoft.com/office/drawing/2014/main" id="{97D23969-E4C2-49C8-9405-952C48F20461}"/>
              </a:ext>
            </a:extLst>
          </p:cNvPr>
          <p:cNvSpPr/>
          <p:nvPr/>
        </p:nvSpPr>
        <p:spPr>
          <a:xfrm>
            <a:off x="8353318" y="220444"/>
            <a:ext cx="824546" cy="338342"/>
          </a:xfrm>
          <a:custGeom>
            <a:avLst/>
            <a:gdLst>
              <a:gd name="connsiteX0" fmla="*/ 0 w 5334581"/>
              <a:gd name="connsiteY0" fmla="*/ 0 h 370578"/>
              <a:gd name="connsiteX1" fmla="*/ 5334581 w 5334581"/>
              <a:gd name="connsiteY1" fmla="*/ 0 h 370578"/>
              <a:gd name="connsiteX2" fmla="*/ 5334581 w 5334581"/>
              <a:gd name="connsiteY2" fmla="*/ 370578 h 370578"/>
              <a:gd name="connsiteX3" fmla="*/ 0 w 5334581"/>
              <a:gd name="connsiteY3" fmla="*/ 370578 h 370578"/>
              <a:gd name="connsiteX4" fmla="*/ 0 w 5334581"/>
              <a:gd name="connsiteY4" fmla="*/ 0 h 3705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34581" h="370578">
                <a:moveTo>
                  <a:pt x="0" y="0"/>
                </a:moveTo>
                <a:lnTo>
                  <a:pt x="5334581" y="0"/>
                </a:lnTo>
                <a:lnTo>
                  <a:pt x="5334581" y="370578"/>
                </a:lnTo>
                <a:lnTo>
                  <a:pt x="0" y="370578"/>
                </a:lnTo>
                <a:lnTo>
                  <a:pt x="0" y="0"/>
                </a:lnTo>
                <a:close/>
              </a:path>
            </a:pathLst>
          </a:custGeom>
          <a:no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0" tIns="0" rIns="0" bIns="0" numCol="1" spcCol="1270" anchor="t" anchorCtr="0">
            <a:noAutofit/>
          </a:bodyPr>
          <a:lstStyle/>
          <a:p>
            <a:pPr algn="ctr" defTabSz="711164">
              <a:lnSpc>
                <a:spcPct val="90000"/>
              </a:lnSpc>
              <a:spcBef>
                <a:spcPct val="0"/>
              </a:spcBef>
              <a:spcAft>
                <a:spcPct val="35000"/>
              </a:spcAft>
              <a:defRPr/>
            </a:pPr>
            <a:r>
              <a:rPr lang="en-US" sz="825" b="1">
                <a:solidFill>
                  <a:srgbClr val="BFBFBF"/>
                </a:solidFill>
              </a:rPr>
              <a:t>Additional info</a:t>
            </a:r>
          </a:p>
        </p:txBody>
      </p:sp>
      <p:sp>
        <p:nvSpPr>
          <p:cNvPr id="38" name="Oval 37">
            <a:extLst>
              <a:ext uri="{FF2B5EF4-FFF2-40B4-BE49-F238E27FC236}">
                <a16:creationId xmlns:a16="http://schemas.microsoft.com/office/drawing/2014/main" id="{FEED318F-69C2-45D8-A6D9-8B7B79A166CB}"/>
              </a:ext>
            </a:extLst>
          </p:cNvPr>
          <p:cNvSpPr/>
          <p:nvPr/>
        </p:nvSpPr>
        <p:spPr>
          <a:xfrm>
            <a:off x="7942750" y="36190"/>
            <a:ext cx="140000" cy="140000"/>
          </a:xfrm>
          <a:prstGeom prst="ellipse">
            <a:avLst/>
          </a:prstGeom>
          <a:solidFill>
            <a:srgbClr val="BFBFBF"/>
          </a:solidFill>
          <a:ln w="57150" cap="flat" cmpd="sng" algn="ctr">
            <a:solidFill>
              <a:schemeClr val="bg1"/>
            </a:solidFill>
            <a:prstDash val="solid"/>
          </a:ln>
          <a:effectLst/>
        </p:spPr>
        <p:style>
          <a:lnRef idx="2">
            <a:scrgbClr r="0" g="0" b="0"/>
          </a:lnRef>
          <a:fillRef idx="1">
            <a:scrgbClr r="0" g="0" b="0"/>
          </a:fillRef>
          <a:effectRef idx="0">
            <a:scrgbClr r="0" g="0" b="0"/>
          </a:effectRef>
          <a:fontRef idx="minor">
            <a:schemeClr val="dk1">
              <a:hueOff val="0"/>
              <a:satOff val="0"/>
              <a:lumOff val="0"/>
              <a:alphaOff val="0"/>
            </a:schemeClr>
          </a:fontRef>
        </p:style>
        <p:txBody>
          <a:bodyPr/>
          <a:lstStyle/>
          <a:p>
            <a:pPr defTabSz="914355">
              <a:defRPr/>
            </a:pPr>
            <a:endParaRPr lang="en-US" kern="0">
              <a:solidFill>
                <a:srgbClr val="000000"/>
              </a:solidFill>
              <a:latin typeface="Arial" panose="020B0604020202020204" pitchFamily="34" charset="0"/>
              <a:cs typeface="Arial" panose="020B0604020202020204" pitchFamily="34" charset="0"/>
            </a:endParaRPr>
          </a:p>
        </p:txBody>
      </p:sp>
      <p:sp>
        <p:nvSpPr>
          <p:cNvPr id="39" name="Oval 38">
            <a:extLst>
              <a:ext uri="{FF2B5EF4-FFF2-40B4-BE49-F238E27FC236}">
                <a16:creationId xmlns:a16="http://schemas.microsoft.com/office/drawing/2014/main" id="{BE6CFC15-D783-4A46-AA81-2CF00DD001E4}"/>
              </a:ext>
            </a:extLst>
          </p:cNvPr>
          <p:cNvSpPr/>
          <p:nvPr/>
        </p:nvSpPr>
        <p:spPr>
          <a:xfrm>
            <a:off x="8617886" y="36190"/>
            <a:ext cx="140000" cy="140000"/>
          </a:xfrm>
          <a:prstGeom prst="ellipse">
            <a:avLst/>
          </a:prstGeom>
          <a:solidFill>
            <a:srgbClr val="BFBFBF"/>
          </a:solidFill>
          <a:ln w="57150" cap="flat" cmpd="sng" algn="ctr">
            <a:solidFill>
              <a:schemeClr val="bg1"/>
            </a:solidFill>
            <a:prstDash val="solid"/>
          </a:ln>
          <a:effectLst/>
        </p:spPr>
        <p:style>
          <a:lnRef idx="2">
            <a:scrgbClr r="0" g="0" b="0"/>
          </a:lnRef>
          <a:fillRef idx="1">
            <a:scrgbClr r="0" g="0" b="0"/>
          </a:fillRef>
          <a:effectRef idx="0">
            <a:scrgbClr r="0" g="0" b="0"/>
          </a:effectRef>
          <a:fontRef idx="minor">
            <a:schemeClr val="dk1">
              <a:hueOff val="0"/>
              <a:satOff val="0"/>
              <a:lumOff val="0"/>
              <a:alphaOff val="0"/>
            </a:schemeClr>
          </a:fontRef>
        </p:style>
        <p:txBody>
          <a:bodyPr/>
          <a:lstStyle/>
          <a:p>
            <a:pPr defTabSz="914355">
              <a:defRPr/>
            </a:pPr>
            <a:endParaRPr lang="en-US" kern="0">
              <a:solidFill>
                <a:srgbClr val="000000"/>
              </a:solidFill>
              <a:latin typeface="Arial" panose="020B0604020202020204" pitchFamily="34" charset="0"/>
              <a:cs typeface="Arial" panose="020B0604020202020204" pitchFamily="34" charset="0"/>
            </a:endParaRPr>
          </a:p>
        </p:txBody>
      </p:sp>
      <p:sp>
        <p:nvSpPr>
          <p:cNvPr id="20" name="Oval 19">
            <a:extLst>
              <a:ext uri="{FF2B5EF4-FFF2-40B4-BE49-F238E27FC236}">
                <a16:creationId xmlns:a16="http://schemas.microsoft.com/office/drawing/2014/main" id="{3E66DB3D-A2AD-B346-8B7F-BE2242C200A1}"/>
              </a:ext>
            </a:extLst>
          </p:cNvPr>
          <p:cNvSpPr/>
          <p:nvPr/>
        </p:nvSpPr>
        <p:spPr>
          <a:xfrm>
            <a:off x="6599418" y="36190"/>
            <a:ext cx="140000" cy="140000"/>
          </a:xfrm>
          <a:prstGeom prst="ellipse">
            <a:avLst/>
          </a:prstGeom>
          <a:solidFill>
            <a:srgbClr val="BFBFBF"/>
          </a:solidFill>
          <a:ln w="57150" cap="flat" cmpd="sng" algn="ctr">
            <a:solidFill>
              <a:schemeClr val="bg1"/>
            </a:solidFill>
            <a:prstDash val="solid"/>
          </a:ln>
          <a:effectLst/>
        </p:spPr>
        <p:style>
          <a:lnRef idx="2">
            <a:scrgbClr r="0" g="0" b="0"/>
          </a:lnRef>
          <a:fillRef idx="1">
            <a:scrgbClr r="0" g="0" b="0"/>
          </a:fillRef>
          <a:effectRef idx="0">
            <a:scrgbClr r="0" g="0" b="0"/>
          </a:effectRef>
          <a:fontRef idx="minor">
            <a:schemeClr val="dk1">
              <a:hueOff val="0"/>
              <a:satOff val="0"/>
              <a:lumOff val="0"/>
              <a:alphaOff val="0"/>
            </a:schemeClr>
          </a:fontRef>
        </p:style>
        <p:txBody>
          <a:bodyPr/>
          <a:lstStyle/>
          <a:p>
            <a:pPr defTabSz="914355">
              <a:defRPr/>
            </a:pPr>
            <a:endParaRPr lang="en-US" kern="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98458274"/>
      </p:ext>
    </p:extLst>
  </p:cSld>
  <p:clrMapOvr>
    <a:masterClrMapping/>
  </p:clrMapOvr>
</p:sld>
</file>

<file path=ppt/theme/theme1.xml><?xml version="1.0" encoding="utf-8"?>
<a:theme xmlns:a="http://schemas.openxmlformats.org/drawingml/2006/main" name="2.6.18">
  <a:themeElements>
    <a:clrScheme name="Custom 3">
      <a:dk1>
        <a:srgbClr val="000000"/>
      </a:dk1>
      <a:lt1>
        <a:srgbClr val="FFFFFF"/>
      </a:lt1>
      <a:dk2>
        <a:srgbClr val="4B5563"/>
      </a:dk2>
      <a:lt2>
        <a:srgbClr val="E7E6E6"/>
      </a:lt2>
      <a:accent1>
        <a:srgbClr val="00567C"/>
      </a:accent1>
      <a:accent2>
        <a:srgbClr val="F05441"/>
      </a:accent2>
      <a:accent3>
        <a:srgbClr val="8C8374"/>
      </a:accent3>
      <a:accent4>
        <a:srgbClr val="F4AF00"/>
      </a:accent4>
      <a:accent5>
        <a:srgbClr val="6BD8DB"/>
      </a:accent5>
      <a:accent6>
        <a:srgbClr val="658421"/>
      </a:accent6>
      <a:hlink>
        <a:srgbClr val="F05441"/>
      </a:hlink>
      <a:folHlink>
        <a:srgbClr val="00567C"/>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2">
            <a:lumMod val="20000"/>
            <a:lumOff val="80000"/>
          </a:schemeClr>
        </a:solidFill>
        <a:ln>
          <a:noFill/>
        </a:ln>
      </a:spPr>
      <a:bodyPr rtlCol="0" anchor="ctr"/>
      <a:lstStyle>
        <a:defPPr algn="ctr">
          <a:defRPr dirty="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lgn="l">
          <a:defRPr dirty="0" err="1" smtClean="0">
            <a:solidFill>
              <a:schemeClr val="accent1"/>
            </a:solidFill>
          </a:defRPr>
        </a:defPPr>
      </a:lstStyle>
    </a:txDef>
  </a:objectDefaults>
  <a:extraClrSchemeLst/>
  <a:extLst>
    <a:ext uri="{05A4C25C-085E-4340-85A3-A5531E510DB2}">
      <thm15:themeFamily xmlns:thm15="http://schemas.microsoft.com/office/thememl/2012/main" name="2.6.18" id="{1C7432BF-5589-2A4F-916B-820BC9DC187D}" vid="{6CE1CBFE-E7DA-5A44-9311-253EDB9E7B7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0">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B83B57D1-C89E-F14C-93FF-9B9747029C76}">
  <we:reference id="wa104381063" version="1.0.0.1" store="en-US" storeType="OMEX"/>
  <we:alternateReferences>
    <we:reference id="wa104381063" version="1.0.0.1" store="" storeType="OMEX"/>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_dlc_DocId xmlns="d8b9d5f3-7d26-4b94-a0b1-9b606874428e">ZY6S3FYE3JTK-750170087-355652</_dlc_DocId>
    <_dlc_DocIdUrl xmlns="d8b9d5f3-7d26-4b94-a0b1-9b606874428e">
      <Url>https://symbiota.sharepoint.com/innovation/_layouts/15/DocIdRedir.aspx?ID=ZY6S3FYE3JTK-750170087-355652</Url>
      <Description>ZY6S3FYE3JTK-750170087-355652</Description>
    </_dlc_DocIdUrl>
    <SharedWithUsers xmlns="d8b9d5f3-7d26-4b94-a0b1-9b606874428e">
      <UserInfo>
        <DisplayName>Taylor Fracassa</DisplayName>
        <AccountId>4782</AccountId>
        <AccountType/>
      </UserInfo>
      <UserInfo>
        <DisplayName>Megan Morra</DisplayName>
        <AccountId>5076</AccountId>
        <AccountType/>
      </UserInfo>
      <UserInfo>
        <DisplayName>Hilary Cunningham</DisplayName>
        <AccountId>6104</AccountId>
        <AccountType/>
      </UserInfo>
      <UserInfo>
        <DisplayName>Bailey Ray</DisplayName>
        <AccountId>3665</AccountId>
        <AccountType/>
      </UserInfo>
      <UserInfo>
        <DisplayName>Tori Wilson</DisplayName>
        <AccountId>6183</AccountId>
        <AccountType/>
      </UserInfo>
      <UserInfo>
        <DisplayName>Ryan Van Norden</DisplayName>
        <AccountId>7226</AccountId>
        <AccountType/>
      </UserInfo>
      <UserInfo>
        <DisplayName>Connor Rieniets</DisplayName>
        <AccountId>7378</AccountId>
        <AccountType/>
      </UserInfo>
      <UserInfo>
        <DisplayName>Ean Mullins</DisplayName>
        <AccountId>4794</AccountId>
        <AccountType/>
      </UserInfo>
      <UserInfo>
        <DisplayName>Paige Warren-Shriner</DisplayName>
        <AccountId>7299</AccountId>
        <AccountType/>
      </UserInfo>
      <UserInfo>
        <DisplayName>Alison Etheridge</DisplayName>
        <AccountId>7243</AccountId>
        <AccountType/>
      </UserInfo>
    </SharedWithUsers>
    <_ip_UnifiedCompliancePolicyUIAction xmlns="http://schemas.microsoft.com/sharepoint/v3" xsi:nil="true"/>
    <_ip_UnifiedCompliancePolicyProperties xmlns="http://schemas.microsoft.com/sharepoint/v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0A2B207ABD09DB469836FB455A155528" ma:contentTypeVersion="365" ma:contentTypeDescription="Create a new document." ma:contentTypeScope="" ma:versionID="b8d92af28e542fc53ac1aea180a389b7">
  <xsd:schema xmlns:xsd="http://www.w3.org/2001/XMLSchema" xmlns:xs="http://www.w3.org/2001/XMLSchema" xmlns:p="http://schemas.microsoft.com/office/2006/metadata/properties" xmlns:ns1="http://schemas.microsoft.com/sharepoint/v3" xmlns:ns2="d8b9d5f3-7d26-4b94-a0b1-9b606874428e" xmlns:ns3="65f359c9-7796-4345-8d05-e40f24a80544" targetNamespace="http://schemas.microsoft.com/office/2006/metadata/properties" ma:root="true" ma:fieldsID="9b3850e6058b10ae45915eb366b053b3" ns1:_="" ns2:_="" ns3:_="">
    <xsd:import namespace="http://schemas.microsoft.com/sharepoint/v3"/>
    <xsd:import namespace="d8b9d5f3-7d26-4b94-a0b1-9b606874428e"/>
    <xsd:import namespace="65f359c9-7796-4345-8d05-e40f24a80544"/>
    <xsd:element name="properties">
      <xsd:complexType>
        <xsd:sequence>
          <xsd:element name="documentManagement">
            <xsd:complexType>
              <xsd:all>
                <xsd:element ref="ns2:_dlc_DocId" minOccurs="0"/>
                <xsd:element ref="ns2:_dlc_DocIdUrl" minOccurs="0"/>
                <xsd:element ref="ns2:_dlc_DocIdPersistId" minOccurs="0"/>
                <xsd:element ref="ns3:MediaServiceMetadata" minOccurs="0"/>
                <xsd:element ref="ns3:MediaServiceFastMetadata" minOccurs="0"/>
                <xsd:element ref="ns2:SharedWithUsers" minOccurs="0"/>
                <xsd:element ref="ns2:SharedWithDetails" minOccurs="0"/>
                <xsd:element ref="ns3:MediaServiceDateTaken" minOccurs="0"/>
                <xsd:element ref="ns3:MediaServiceAutoTags" minOccurs="0"/>
                <xsd:element ref="ns3:MediaServiceOCR" minOccurs="0"/>
                <xsd:element ref="ns3:MediaServiceLocation" minOccurs="0"/>
                <xsd:element ref="ns3:MediaServiceEventHashCode" minOccurs="0"/>
                <xsd:element ref="ns3:MediaServiceGenerationTime" minOccurs="0"/>
                <xsd:element ref="ns1:_ip_UnifiedCompliancePolicyProperties" minOccurs="0"/>
                <xsd:element ref="ns1:_ip_UnifiedCompliancePolicyUIAction"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1" nillable="true" ma:displayName="Unified Compliance Policy Properties" ma:hidden="true" ma:internalName="_ip_UnifiedCompliancePolicyProperties">
      <xsd:simpleType>
        <xsd:restriction base="dms:Note"/>
      </xsd:simpleType>
    </xsd:element>
    <xsd:element name="_ip_UnifiedCompliancePolicyUIAction" ma:index="22"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8b9d5f3-7d26-4b94-a0b1-9b606874428e"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5f359c9-7796-4345-8d05-e40f24a80544"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5" nillable="true" ma:displayName="MediaServiceDateTaken" ma:hidden="true" ma:internalName="MediaServiceDateTaken" ma:readOnly="true">
      <xsd:simpleType>
        <xsd:restriction base="dms:Text"/>
      </xsd:simpleType>
    </xsd:element>
    <xsd:element name="MediaServiceAutoTags" ma:index="16" nillable="true" ma:displayName="MediaServiceAutoTags" ma:internalName="MediaServiceAutoTags" ma:readOnly="true">
      <xsd:simpleType>
        <xsd:restriction base="dms:Text"/>
      </xsd:simpleType>
    </xsd:element>
    <xsd:element name="MediaServiceOCR" ma:index="17" nillable="true" ma:displayName="MediaServiceOCR" ma:internalName="MediaServiceOCR" ma:readOnly="true">
      <xsd:simpleType>
        <xsd:restriction base="dms:Note">
          <xsd:maxLength value="255"/>
        </xsd:restriction>
      </xsd:simpleType>
    </xsd:element>
    <xsd:element name="MediaServiceLocation" ma:index="18" nillable="true" ma:displayName="MediaServiceLocation" ma:internalName="MediaServiceLocation"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AutoKeyPoints" ma:index="23" nillable="true" ma:displayName="MediaServiceAutoKeyPoints" ma:hidden="true" ma:internalName="MediaServiceAutoKeyPoints" ma:readOnly="true">
      <xsd:simpleType>
        <xsd:restriction base="dms:Note"/>
      </xsd:simpleType>
    </xsd:element>
    <xsd:element name="MediaServiceKeyPoints" ma:index="24"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F8ABEBC-BB93-4810-8B2C-F3249EE0194C}">
  <ds:schemaRefs>
    <ds:schemaRef ds:uri="http://schemas.microsoft.com/office/2006/metadata/properties"/>
    <ds:schemaRef ds:uri="http://schemas.microsoft.com/office/infopath/2007/PartnerControls"/>
    <ds:schemaRef ds:uri="d8b9d5f3-7d26-4b94-a0b1-9b606874428e"/>
    <ds:schemaRef ds:uri="http://schemas.microsoft.com/sharepoint/v3"/>
  </ds:schemaRefs>
</ds:datastoreItem>
</file>

<file path=customXml/itemProps2.xml><?xml version="1.0" encoding="utf-8"?>
<ds:datastoreItem xmlns:ds="http://schemas.openxmlformats.org/officeDocument/2006/customXml" ds:itemID="{E3FE17B7-EBBB-4C4D-B732-E57D96690FD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d8b9d5f3-7d26-4b94-a0b1-9b606874428e"/>
    <ds:schemaRef ds:uri="65f359c9-7796-4345-8d05-e40f24a8054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F439666-7D9F-46BE-B064-0B67E07CE3B0}">
  <ds:schemaRefs>
    <ds:schemaRef ds:uri="http://schemas.microsoft.com/sharepoint/events"/>
  </ds:schemaRefs>
</ds:datastoreItem>
</file>

<file path=customXml/itemProps4.xml><?xml version="1.0" encoding="utf-8"?>
<ds:datastoreItem xmlns:ds="http://schemas.openxmlformats.org/officeDocument/2006/customXml" ds:itemID="{642EAECF-BDB5-409D-ADD1-CE22FF19F8D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863</TotalTime>
  <Words>707</Words>
  <Application>Microsoft Office PowerPoint</Application>
  <PresentationFormat>On-screen Show (16:9)</PresentationFormat>
  <Paragraphs>142</Paragraphs>
  <Slides>11</Slides>
  <Notes>2</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2.6.18</vt:lpstr>
      <vt:lpstr>PowerPoint Presentation</vt:lpstr>
      <vt:lpstr>Instruction Sheet</vt:lpstr>
      <vt:lpstr>Pitch Deck Outline</vt:lpstr>
      <vt:lpstr>Outline of Slides</vt:lpstr>
      <vt:lpstr>Project Overview</vt:lpstr>
      <vt:lpstr>Solution</vt:lpstr>
      <vt:lpstr>Impact</vt:lpstr>
      <vt:lpstr>Team</vt:lpstr>
      <vt:lpstr>Stage</vt:lpstr>
      <vt:lpstr>Experimental Design and Pilot Requirements</vt:lpstr>
      <vt:lpstr>Additional Information (1-2 slides)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Lauren Ashbrook</dc:creator>
  <cp:lastModifiedBy>Alison Etheridge</cp:lastModifiedBy>
  <cp:revision>2</cp:revision>
  <dcterms:created xsi:type="dcterms:W3CDTF">2018-03-05T15:10:36Z</dcterms:created>
  <dcterms:modified xsi:type="dcterms:W3CDTF">2019-07-22T22:10:19Z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0x0101000A2B207ABD09DB469836FB455A155528</vt:lpwstr>
  </property>
  <property fmtid="{D5CDD505-2E9C-101B-9397-08002B2CF9AE}" pid="3" name="AuthorIds_UIVersion_512">
    <vt:lpwstr>3267</vt:lpwstr>
  </property>
  <property fmtid="{D5CDD505-2E9C-101B-9397-08002B2CF9AE}" pid="4" name="AuthorIds_UIVersion_2048">
    <vt:lpwstr>3267</vt:lpwstr>
  </property>
  <property fmtid="{D5CDD505-2E9C-101B-9397-08002B2CF9AE}" pid="5" name="AuthorIds_UIVersion_4096">
    <vt:lpwstr>3267</vt:lpwstr>
  </property>
  <property fmtid="{D5CDD505-2E9C-101B-9397-08002B2CF9AE}" pid="6" name="AuthorIds_UIVersion_1536">
    <vt:lpwstr>3267</vt:lpwstr>
  </property>
  <property fmtid="{D5CDD505-2E9C-101B-9397-08002B2CF9AE}" pid="7" name="AuthorIds_UIVersion_7680">
    <vt:lpwstr>3267</vt:lpwstr>
  </property>
  <property fmtid="{D5CDD505-2E9C-101B-9397-08002B2CF9AE}" pid="8" name="AuthorIds_UIVersion_5120">
    <vt:lpwstr>3267</vt:lpwstr>
  </property>
  <property fmtid="{D5CDD505-2E9C-101B-9397-08002B2CF9AE}" pid="9" name="AuthorIds_UIVersion_3584">
    <vt:lpwstr>3267</vt:lpwstr>
  </property>
  <property fmtid="{D5CDD505-2E9C-101B-9397-08002B2CF9AE}" pid="10" name="AuthorIds_UIVersion_13312">
    <vt:lpwstr>3267</vt:lpwstr>
  </property>
  <property fmtid="{D5CDD505-2E9C-101B-9397-08002B2CF9AE}" pid="11" name="AuthorIds_UIVersion_2560">
    <vt:lpwstr>3267</vt:lpwstr>
  </property>
  <property fmtid="{D5CDD505-2E9C-101B-9397-08002B2CF9AE}" pid="12" name="AuthorIds_UIVersion_13824">
    <vt:lpwstr>3267</vt:lpwstr>
  </property>
  <property fmtid="{D5CDD505-2E9C-101B-9397-08002B2CF9AE}" pid="13" name="_dlc_DocIdItemGuid">
    <vt:lpwstr>e8b3bfc2-8e11-4bf1-bc61-7abf9bd02b12</vt:lpwstr>
  </property>
</Properties>
</file>